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802.11-16/751r0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July Closing </a:t>
            </a:r>
            <a:r>
              <a:rPr lang="en-US" altLang="en-US" sz="2800" dirty="0" smtClean="0"/>
              <a:t>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2016-07-27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Next Generation Positioning </a:t>
            </a:r>
            <a:r>
              <a:rPr lang="en-US" dirty="0" err="1"/>
              <a:t>TGaz</a:t>
            </a:r>
            <a:r>
              <a:rPr lang="en-US" dirty="0"/>
              <a:t> closing report for the </a:t>
            </a:r>
            <a:r>
              <a:rPr lang="en-US" dirty="0" smtClean="0"/>
              <a:t>San Diego meeting</a:t>
            </a:r>
            <a:r>
              <a:rPr lang="en-US" dirty="0"/>
              <a:t>, </a:t>
            </a:r>
            <a:r>
              <a:rPr lang="en-US" dirty="0" smtClean="0"/>
              <a:t>July 2016</a:t>
            </a:r>
            <a:r>
              <a:rPr lang="en-US" dirty="0"/>
              <a:t>.</a:t>
            </a:r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Reviewed and approved a working draft Functional Requirement Doc</a:t>
            </a:r>
            <a:r>
              <a:rPr lang="en-US" b="0" dirty="0" smtClean="0"/>
              <a:t>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proposals on: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Channel Sounding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Security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Functional Requirements</a:t>
            </a:r>
            <a:endParaRPr lang="en-US" b="0" dirty="0" smtClean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Set </a:t>
            </a:r>
            <a:r>
              <a:rPr lang="en-US" b="0" dirty="0" err="1" smtClean="0"/>
              <a:t>telecon</a:t>
            </a:r>
            <a:r>
              <a:rPr lang="en-US" b="0" dirty="0" smtClean="0"/>
              <a:t> times and goals for Sep. meeting.</a:t>
            </a:r>
            <a:endParaRPr lang="en-US" b="0" dirty="0"/>
          </a:p>
          <a:p>
            <a:pPr marL="609600" indent="-609600"/>
            <a:endParaRPr lang="en-US" b="0" dirty="0"/>
          </a:p>
          <a:p>
            <a:pPr marL="609600" indent="-609600"/>
            <a:r>
              <a:rPr lang="en-US" b="0" dirty="0"/>
              <a:t>Agenda: See </a:t>
            </a:r>
            <a:r>
              <a:rPr lang="en-US" b="0" dirty="0" smtClean="0"/>
              <a:t>11-16/752r2. 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07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</a:t>
            </a:r>
            <a:r>
              <a:rPr lang="en-US" dirty="0" smtClean="0"/>
              <a:t>Sep.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Continue on Functional Requirement Document development.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Approve initial submissions of technical material towards SFD text where FRD is sufficiently mature. 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Review technical submissions on channel models, proposed technical </a:t>
            </a:r>
            <a:r>
              <a:rPr lang="en-US" altLang="en-US" b="0" dirty="0" smtClean="0"/>
              <a:t>protocols and technical approaches and such. </a:t>
            </a: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9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 smtClean="0"/>
              <a:t>Sep.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10:00AM </a:t>
            </a:r>
            <a:r>
              <a:rPr lang="en-US" altLang="en-US" dirty="0"/>
              <a:t>ET for 1hr.</a:t>
            </a:r>
          </a:p>
          <a:p>
            <a:pPr marL="0" indent="0">
              <a:buNone/>
            </a:pPr>
            <a:r>
              <a:rPr lang="en-US" altLang="en-US" b="0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29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41317</TotalTime>
  <Words>190</Words>
  <Application>Microsoft Office PowerPoint</Application>
  <PresentationFormat>On-screen Show (4:3)</PresentationFormat>
  <Paragraphs>46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July Closing Report</vt:lpstr>
      <vt:lpstr>Abstract</vt:lpstr>
      <vt:lpstr>Work Completed</vt:lpstr>
      <vt:lpstr>Goals for Sep.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390</cp:revision>
  <cp:lastPrinted>1601-01-01T00:00:00Z</cp:lastPrinted>
  <dcterms:created xsi:type="dcterms:W3CDTF">2015-08-09T12:22:17Z</dcterms:created>
  <dcterms:modified xsi:type="dcterms:W3CDTF">2016-07-27T23:57:43Z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2016-07-27 23:57:42Z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