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72" r:id="rId3"/>
    <p:sldId id="297" r:id="rId4"/>
    <p:sldId id="299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37" autoAdjust="0"/>
    <p:restoredTop sz="95337" autoAdjust="0"/>
  </p:normalViewPr>
  <p:slideViewPr>
    <p:cSldViewPr>
      <p:cViewPr>
        <p:scale>
          <a:sx n="95" d="100"/>
          <a:sy n="95" d="100"/>
        </p:scale>
        <p:origin x="-232" y="-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hr-HR" smtClean="0"/>
              <a:t>doc.: IEEE 802.11-16/748r0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hr-HR" smtClean="0"/>
              <a:t>doc.: IEEE 802.11-16/748r0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hr-HR" smtClean="0"/>
              <a:t>doc.: IEEE 802.11-16/748r0</a:t>
            </a: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2016</a:t>
            </a:r>
            <a:endParaRPr lang="en-US" smtClean="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Donald Eastlake, Huawei Technologies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hr-HR" smtClean="0"/>
              <a:t>doc.: IEEE 802.11-16/748r0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2016</a:t>
            </a:r>
            <a:endParaRPr lang="en-US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Donald Eastlake, Huawei Technologies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hr-HR" smtClean="0"/>
              <a:t>doc.: IEEE 802.11-16/748r0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hr-HR" smtClean="0"/>
              <a:t>doc.: IEEE 802.11-16/748r0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33383" y="6475413"/>
            <a:ext cx="22105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FC8E84-0027-4A6F-9976-1DEB9BE09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dirty="0" smtClean="0"/>
              <a:t>May 2016</a:t>
            </a:r>
            <a:r>
              <a:rPr lang="en-US" sz="1800" b="1" dirty="0" smtClean="0"/>
              <a:t>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802.11-16/</a:t>
            </a:r>
            <a:r>
              <a:rPr lang="en-US" sz="1800" b="1" dirty="0" smtClean="0"/>
              <a:t>0748r0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5B9BDB0-C63C-4C25-8424-3805F41840B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 smtClean="0"/>
              <a:t>TGak</a:t>
            </a:r>
            <a:r>
              <a:rPr lang="en-US" dirty="0" smtClean="0"/>
              <a:t> </a:t>
            </a:r>
            <a:r>
              <a:rPr lang="en-US" dirty="0" smtClean="0"/>
              <a:t>May Closing </a:t>
            </a:r>
            <a:r>
              <a:rPr lang="en-US" dirty="0" smtClean="0"/>
              <a:t>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</a:t>
            </a:r>
            <a:r>
              <a:rPr lang="en-US" sz="2000" b="0" dirty="0" smtClean="0"/>
              <a:t>05-19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0057183"/>
              </p:ext>
            </p:extLst>
          </p:nvPr>
        </p:nvGraphicFramePr>
        <p:xfrm>
          <a:off x="515938" y="2890838"/>
          <a:ext cx="7783512" cy="138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5" name="Document" r:id="rId4" imgW="8255000" imgH="1473200" progId="Word.Document.8">
                  <p:embed/>
                </p:oleObj>
              </mc:Choice>
              <mc:Fallback>
                <p:oleObj name="Document" r:id="rId4" imgW="8255000" imgH="14732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890838"/>
                        <a:ext cx="7783512" cy="1387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-457200">
              <a:lnSpc>
                <a:spcPct val="120000"/>
              </a:lnSpc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Closing Report of IEEE 802.11 Task Group </a:t>
            </a:r>
            <a:r>
              <a:rPr lang="en-GB" dirty="0" err="1" smtClean="0"/>
              <a:t>ak</a:t>
            </a:r>
            <a:r>
              <a:rPr lang="en-GB" dirty="0" smtClean="0"/>
              <a:t> </a:t>
            </a:r>
            <a:r>
              <a:rPr lang="en-GB" dirty="0"/>
              <a:t>at the IEEE 802.11 Meeting, </a:t>
            </a:r>
            <a:r>
              <a:rPr lang="en-GB" dirty="0" smtClean="0"/>
              <a:t>March 2016, </a:t>
            </a:r>
            <a:r>
              <a:rPr lang="en-GB" dirty="0"/>
              <a:t>held </a:t>
            </a:r>
            <a:r>
              <a:rPr lang="en-GB" dirty="0" smtClean="0"/>
              <a:t>at the Hilton Waikoloa</a:t>
            </a:r>
            <a:r>
              <a:rPr lang="en-GB" dirty="0" smtClean="0"/>
              <a:t>, Big Island, Hawai‘i.</a:t>
            </a:r>
            <a:endParaRPr lang="en-GB" dirty="0"/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/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1BA2747-D9B4-4253-BD2A-A397A70658F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915987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077200" cy="48006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Met </a:t>
            </a:r>
            <a:r>
              <a:rPr lang="en-GB" sz="2400" dirty="0" smtClean="0"/>
              <a:t>jointly: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2200" dirty="0" smtClean="0"/>
              <a:t>With 802.11 ARC SC </a:t>
            </a:r>
            <a:r>
              <a:rPr lang="en-GB" sz="2200" dirty="0" smtClean="0"/>
              <a:t>Thursday AM1</a:t>
            </a:r>
            <a:r>
              <a:rPr lang="en-GB" sz="2200" dirty="0" smtClean="0"/>
              <a:t>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Generated Draft D2.1 and D2.2 which have been posted.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err="1" smtClean="0"/>
              <a:t>TGak</a:t>
            </a:r>
            <a:r>
              <a:rPr lang="en-GB" sz="2400" dirty="0" smtClean="0"/>
              <a:t> has </a:t>
            </a:r>
            <a:r>
              <a:rPr lang="en-GB" sz="2400" smtClean="0"/>
              <a:t>resolved </a:t>
            </a:r>
            <a:r>
              <a:rPr lang="en-GB" sz="2400" smtClean="0"/>
              <a:t>227 of </a:t>
            </a:r>
            <a:r>
              <a:rPr lang="en-GB" sz="2400" dirty="0" smtClean="0"/>
              <a:t>our 346 comments from recirculation </a:t>
            </a:r>
            <a:r>
              <a:rPr lang="en-GB" sz="2400" dirty="0" smtClean="0"/>
              <a:t>LB218 and all unresolved comments have been assigned to someone.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An annotated agenda is in 11-</a:t>
            </a:r>
            <a:r>
              <a:rPr lang="en-GB" sz="2400" dirty="0" smtClean="0"/>
              <a:t>16/</a:t>
            </a:r>
            <a:r>
              <a:rPr lang="en-GB" sz="2400" dirty="0" smtClean="0"/>
              <a:t>0513.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The minutes </a:t>
            </a:r>
            <a:r>
              <a:rPr lang="en-GB" sz="2400" dirty="0" smtClean="0"/>
              <a:t>will be in 11-16</a:t>
            </a:r>
            <a:r>
              <a:rPr lang="en-GB" sz="2400" dirty="0" smtClean="0"/>
              <a:t>/0</a:t>
            </a:r>
            <a:r>
              <a:rPr lang="en-GB" sz="2400" dirty="0" smtClean="0"/>
              <a:t>749</a:t>
            </a:r>
            <a:r>
              <a:rPr lang="en-GB" sz="2400" dirty="0" smtClean="0"/>
              <a:t>.</a:t>
            </a:r>
            <a:endParaRPr lang="en-GB" sz="2400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0161821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>
                <a:solidFill>
                  <a:schemeClr val="tx1"/>
                </a:solidFill>
              </a:rPr>
              <a:t>TGak</a:t>
            </a:r>
            <a:r>
              <a:rPr lang="en-US" sz="3600" dirty="0" smtClean="0">
                <a:solidFill>
                  <a:schemeClr val="tx1"/>
                </a:solidFill>
              </a:rPr>
              <a:t> Closing Report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/>
              <a:t>Teleconferences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Decided to hold </a:t>
            </a:r>
            <a:r>
              <a:rPr lang="en-GB" sz="2400" dirty="0" smtClean="0"/>
              <a:t>1 ½ hour </a:t>
            </a:r>
            <a:r>
              <a:rPr lang="en-GB" sz="2400" dirty="0"/>
              <a:t>teleconferences, to be joint with </a:t>
            </a:r>
            <a:r>
              <a:rPr lang="en-GB" sz="2400" dirty="0" smtClean="0"/>
              <a:t>802.1Qbz if mutually convenient, </a:t>
            </a:r>
            <a:r>
              <a:rPr lang="en-GB" sz="2400" dirty="0"/>
              <a:t>on </a:t>
            </a:r>
            <a:r>
              <a:rPr lang="en-US" sz="2400" dirty="0" smtClean="0"/>
              <a:t>Monday, </a:t>
            </a:r>
            <a:r>
              <a:rPr lang="en-US" sz="2400" dirty="0" smtClean="0"/>
              <a:t>J</a:t>
            </a:r>
            <a:r>
              <a:rPr lang="en-US" sz="2400" dirty="0" smtClean="0"/>
              <a:t>une </a:t>
            </a:r>
            <a:r>
              <a:rPr lang="en-US" sz="2400" dirty="0"/>
              <a:t>6</a:t>
            </a:r>
            <a:r>
              <a:rPr lang="en-US" sz="2400" baseline="30000" dirty="0"/>
              <a:t>th</a:t>
            </a:r>
            <a:r>
              <a:rPr lang="en-US" sz="2400" dirty="0"/>
              <a:t>, 13</a:t>
            </a:r>
            <a:r>
              <a:rPr lang="en-US" sz="2400" baseline="30000" dirty="0"/>
              <a:t>th</a:t>
            </a:r>
            <a:r>
              <a:rPr lang="en-US" sz="2400" dirty="0"/>
              <a:t>, and 20</a:t>
            </a:r>
            <a:r>
              <a:rPr lang="en-US" sz="2400" baseline="30000" dirty="0"/>
              <a:t>th</a:t>
            </a:r>
            <a:r>
              <a:rPr lang="en-US" sz="2400" dirty="0"/>
              <a:t>, and July </a:t>
            </a:r>
            <a:r>
              <a:rPr lang="en-US" sz="2400" dirty="0" smtClean="0"/>
              <a:t>11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</a:t>
            </a:r>
            <a:r>
              <a:rPr lang="en-US" sz="2400" dirty="0" smtClean="0"/>
              <a:t>all at 10am Eastern </a:t>
            </a:r>
            <a:r>
              <a:rPr lang="en-US" sz="2400" dirty="0"/>
              <a:t>US time</a:t>
            </a:r>
            <a:r>
              <a:rPr lang="en-GB" sz="2400" dirty="0"/>
              <a:t>.</a:t>
            </a:r>
          </a:p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July 2016 </a:t>
            </a:r>
            <a:r>
              <a:rPr lang="en-GB" sz="2800" dirty="0" smtClean="0"/>
              <a:t>Plans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Resolve comments from WG recirculation ballot.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Joint meeting with 802.11 ARC </a:t>
            </a:r>
            <a:r>
              <a:rPr lang="en-GB" sz="2400" dirty="0" smtClean="0"/>
              <a:t>SC and 802.1 TSN.</a:t>
            </a:r>
            <a:endParaRPr lang="en-GB" sz="2400" dirty="0" smtClean="0"/>
          </a:p>
          <a:p>
            <a:pPr marL="457200" lvl="1" indent="0"/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7675668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3349</TotalTime>
  <Words>272</Words>
  <Application>Microsoft Macintosh PowerPoint</Application>
  <PresentationFormat>On-screen Show (4:3)</PresentationFormat>
  <Paragraphs>43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802-11-Submission</vt:lpstr>
      <vt:lpstr>Document</vt:lpstr>
      <vt:lpstr>TGak May Closing Report </vt:lpstr>
      <vt:lpstr>Abstract</vt:lpstr>
      <vt:lpstr>TGak Closing Report</vt:lpstr>
      <vt:lpstr>TGak Closing Report</vt:lpstr>
    </vt:vector>
  </TitlesOfParts>
  <Company>Calypso Ventures,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Donald Eastlake</cp:lastModifiedBy>
  <cp:revision>169</cp:revision>
  <cp:lastPrinted>1998-02-10T13:28:06Z</cp:lastPrinted>
  <dcterms:created xsi:type="dcterms:W3CDTF">2009-07-15T16:38:20Z</dcterms:created>
  <dcterms:modified xsi:type="dcterms:W3CDTF">2016-05-20T05:39:52Z</dcterms:modified>
</cp:coreProperties>
</file>