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97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232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802.11-16/748r0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802.11-16/748r0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802.11-16/748r0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802.11-16/748r0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802.11-16/748r0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802.11-16/748r0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2016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</a:t>
            </a:r>
            <a:r>
              <a:rPr lang="en-US" sz="1800" b="1" dirty="0" smtClean="0"/>
              <a:t>0748r0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May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</a:t>
            </a:r>
            <a:r>
              <a:rPr lang="en-US" sz="2000" b="0" dirty="0" smtClean="0"/>
              <a:t>05-19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March 2016, </a:t>
            </a:r>
            <a:r>
              <a:rPr lang="en-GB" dirty="0"/>
              <a:t>held </a:t>
            </a:r>
            <a:r>
              <a:rPr lang="en-GB" dirty="0" smtClean="0"/>
              <a:t>at the Hilton Waikoloa</a:t>
            </a:r>
            <a:r>
              <a:rPr lang="en-GB" dirty="0" smtClean="0"/>
              <a:t>, Big Island, Hawai‘i.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</a:t>
            </a:r>
            <a:r>
              <a:rPr lang="en-GB" sz="2400" dirty="0" smtClean="0"/>
              <a:t>jointly: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 smtClean="0"/>
              <a:t>With 802.11 ARC SC </a:t>
            </a:r>
            <a:r>
              <a:rPr lang="en-GB" sz="2200" dirty="0" smtClean="0"/>
              <a:t>Thursday AM1</a:t>
            </a:r>
            <a:r>
              <a:rPr lang="en-GB" sz="22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Generated Draft D2.1 and D2.2 which have been posted.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has </a:t>
            </a:r>
            <a:r>
              <a:rPr lang="en-GB" sz="2400" smtClean="0"/>
              <a:t>resolved </a:t>
            </a:r>
            <a:r>
              <a:rPr lang="en-GB" sz="2400" smtClean="0"/>
              <a:t>227 of </a:t>
            </a:r>
            <a:r>
              <a:rPr lang="en-GB" sz="2400" dirty="0" smtClean="0"/>
              <a:t>our 346 comments from recirculation </a:t>
            </a:r>
            <a:r>
              <a:rPr lang="en-GB" sz="2400" dirty="0" smtClean="0"/>
              <a:t>LB218 and all unresolved comments have been assigned to someone.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</a:t>
            </a:r>
            <a:r>
              <a:rPr lang="en-GB" sz="2400" dirty="0" smtClean="0"/>
              <a:t>0513.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</a:t>
            </a:r>
            <a:r>
              <a:rPr lang="en-GB" sz="2400" dirty="0" smtClean="0"/>
              <a:t>/0</a:t>
            </a:r>
            <a:r>
              <a:rPr lang="en-GB" sz="2400" dirty="0" smtClean="0"/>
              <a:t>749</a:t>
            </a:r>
            <a:r>
              <a:rPr lang="en-GB" sz="2400" dirty="0" smtClean="0"/>
              <a:t>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</a:t>
            </a:r>
            <a:r>
              <a:rPr lang="en-US" sz="2400" dirty="0" smtClean="0"/>
              <a:t>J</a:t>
            </a:r>
            <a:r>
              <a:rPr lang="en-US" sz="2400" dirty="0" smtClean="0"/>
              <a:t>une </a:t>
            </a:r>
            <a:r>
              <a:rPr lang="en-US" sz="2400" dirty="0"/>
              <a:t>6</a:t>
            </a:r>
            <a:r>
              <a:rPr lang="en-US" sz="2400" baseline="30000" dirty="0"/>
              <a:t>th</a:t>
            </a:r>
            <a:r>
              <a:rPr lang="en-US" sz="2400" dirty="0"/>
              <a:t>, 13</a:t>
            </a:r>
            <a:r>
              <a:rPr lang="en-US" sz="2400" baseline="30000" dirty="0"/>
              <a:t>th</a:t>
            </a:r>
            <a:r>
              <a:rPr lang="en-US" sz="2400" dirty="0"/>
              <a:t>, and 20</a:t>
            </a:r>
            <a:r>
              <a:rPr lang="en-US" sz="2400" baseline="30000" dirty="0"/>
              <a:t>th</a:t>
            </a:r>
            <a:r>
              <a:rPr lang="en-US" sz="2400" dirty="0"/>
              <a:t>, and July </a:t>
            </a:r>
            <a:r>
              <a:rPr lang="en-US" sz="2400" dirty="0" smtClean="0"/>
              <a:t>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2016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WG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</a:t>
            </a:r>
            <a:r>
              <a:rPr lang="en-GB" sz="2400" dirty="0" smtClean="0"/>
              <a:t>SC and 802.1 TSN.</a:t>
            </a:r>
            <a:endParaRPr lang="en-GB" sz="2400" dirty="0" smtClean="0"/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3349</TotalTime>
  <Words>272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May Closing Report </vt:lpstr>
      <vt:lpstr>Abstract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169</cp:revision>
  <cp:lastPrinted>1998-02-10T13:28:06Z</cp:lastPrinted>
  <dcterms:created xsi:type="dcterms:W3CDTF">2009-07-15T16:38:20Z</dcterms:created>
  <dcterms:modified xsi:type="dcterms:W3CDTF">2016-05-20T05:39:52Z</dcterms:modified>
</cp:coreProperties>
</file>