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302" r:id="rId5"/>
    <p:sldId id="301" r:id="rId6"/>
    <p:sldId id="30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802.11-16/0486r0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802.11-16/0486r0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802.11-16/0486r0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802.11-16/0486r0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2016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802.11-16/0486r0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802.11-16/0231r8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9062" y="8985754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802.11-16/0231r8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9062" y="8985754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287" y="8985250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802.11-16/0747r1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11-10-000m-tgmc-agenda-may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32-44-000m-revmc-sponsor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HPE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May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324768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Document" r:id="rId5" imgW="8687137" imgH="4148981" progId="Word.Document.8">
                  <p:embed/>
                </p:oleObj>
              </mc:Choice>
              <mc:Fallback>
                <p:oleObj name="Document" r:id="rId5" imgW="8687137" imgH="4148981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May 2016.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</a:t>
            </a:r>
            <a:r>
              <a:rPr lang="en-US" altLang="ja-JP" dirty="0" smtClean="0"/>
              <a:t>ponsor Ballot  Comment resolution</a:t>
            </a:r>
          </a:p>
          <a:p>
            <a:pPr lvl="1">
              <a:defRPr/>
            </a:pPr>
            <a:r>
              <a:rPr lang="en-US" altLang="ja-JP" dirty="0" smtClean="0"/>
              <a:t>828 </a:t>
            </a:r>
            <a:r>
              <a:rPr lang="en-US" altLang="ja-JP" dirty="0"/>
              <a:t>comments received (initial </a:t>
            </a:r>
            <a:r>
              <a:rPr lang="en-US" altLang="ja-JP" dirty="0" err="1"/>
              <a:t>recirc</a:t>
            </a:r>
            <a:r>
              <a:rPr lang="en-US" altLang="ja-JP" dirty="0"/>
              <a:t> SB, 90% approval) on P802.11REVmc D5.0. </a:t>
            </a:r>
            <a:r>
              <a:rPr lang="en-US" altLang="ja-JP" dirty="0" smtClean="0"/>
              <a:t>Approximately 80 </a:t>
            </a:r>
            <a:r>
              <a:rPr lang="en-US" altLang="ja-JP" dirty="0"/>
              <a:t>comments remain to be resolved.</a:t>
            </a:r>
          </a:p>
          <a:p>
            <a:r>
              <a:rPr lang="en-US" dirty="0" smtClean="0"/>
              <a:t>Considered available presentations related to comments in initial recirculation ballot</a:t>
            </a:r>
            <a:endParaRPr lang="en-US" altLang="ja-JP" sz="2200" dirty="0" smtClean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mentor.ieee.org/802.11/dcn/16/11-16-0511-10-000m-tgmc-agenda-may-2016.pptx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Comment </a:t>
            </a:r>
            <a:r>
              <a:rPr lang="en-US" dirty="0"/>
              <a:t>resolution spreadsheet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mentor.ieee.org/802.11/dcn/15/11-15-0532-44-000m-revmc-sponsor-ballot-comments.xls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TG unanimously reaffirmed the 2 vice chairs, Mark Hamilton and Jon Rosdahl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May 2016 Second Recirculation &lt;- will be in June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June Third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6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January/February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Initial SB recirculation </a:t>
            </a:r>
            <a:r>
              <a:rPr lang="en-US" altLang="en-US" sz="1800" dirty="0" smtClean="0"/>
              <a:t>D5.0 2016 -01-11 through 2016-01-26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March/April/May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June/July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, 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 recirculation D6.0, D6.0 unchanged or D7.0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05 Aug 2016 for Sept 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5234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– June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Completer Initial Recirculation Sponsor Ballot comment resolution and open Second recirculation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3 hours </a:t>
            </a:r>
          </a:p>
          <a:p>
            <a:pPr lvl="1"/>
            <a:r>
              <a:rPr lang="en-US" altLang="en-US" sz="1800" dirty="0" smtClean="0"/>
              <a:t>Friday May 27, June 3 teleconferences 3 hours</a:t>
            </a:r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None currently scheduled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D5.0 is available (add D5.0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D6.0 will be forwarded upon SB approval</a:t>
            </a:r>
          </a:p>
        </p:txBody>
      </p:sp>
    </p:spTree>
    <p:extLst>
      <p:ext uri="{BB962C8B-B14F-4D97-AF65-F5344CB8AC3E}">
        <p14:creationId xmlns:p14="http://schemas.microsoft.com/office/powerpoint/2010/main" val="198876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4325</TotalTime>
  <Words>546</Words>
  <Application>Microsoft Office PowerPoint</Application>
  <PresentationFormat>On-screen Show (4:3)</PresentationFormat>
  <Paragraphs>109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802.11mc Closing Report for May 2016</vt:lpstr>
      <vt:lpstr>Abstract</vt:lpstr>
      <vt:lpstr>Status </vt:lpstr>
      <vt:lpstr>TGmc Plan of Record - modified</vt:lpstr>
      <vt:lpstr>TGmc SB Planning</vt:lpstr>
      <vt:lpstr>May – June 2016 Meeting Planning</vt:lpstr>
    </vt:vector>
  </TitlesOfParts>
  <Company>HP - 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May 2016</cp:keywords>
  <cp:lastModifiedBy>Dorothy Stanley</cp:lastModifiedBy>
  <cp:revision>257</cp:revision>
  <cp:lastPrinted>1998-02-10T13:28:06Z</cp:lastPrinted>
  <dcterms:created xsi:type="dcterms:W3CDTF">2009-11-09T00:32:22Z</dcterms:created>
  <dcterms:modified xsi:type="dcterms:W3CDTF">2016-05-27T17:32:21Z</dcterms:modified>
</cp:coreProperties>
</file>