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434" r:id="rId4"/>
    <p:sldId id="316" r:id="rId5"/>
    <p:sldId id="396" r:id="rId6"/>
    <p:sldId id="435" r:id="rId7"/>
    <p:sldId id="436" r:id="rId8"/>
    <p:sldId id="437" r:id="rId9"/>
    <p:sldId id="423" r:id="rId10"/>
    <p:sldId id="42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37"/>
    <p:restoredTop sz="94314"/>
  </p:normalViewPr>
  <p:slideViewPr>
    <p:cSldViewPr>
      <p:cViewPr>
        <p:scale>
          <a:sx n="118" d="100"/>
          <a:sy n="118" d="100"/>
        </p:scale>
        <p:origin x="14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 dirty="0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656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 dirty="0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019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dirty="0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dirty="0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 smtClean="0"/>
              <a:t>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802.11-16/0745r0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186-00-00ai-january-2016-atlanta-sesssion-minutes.doc" TargetMode="External"/><Relationship Id="rId3" Type="http://schemas.openxmlformats.org/officeDocument/2006/relationships/hyperlink" Target="https://mentor.ieee.org/802.11/dcn/16/11-16-0272-09-00ai-january-may-teleconference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38-00ai-tgai-motion-deck.pptx" TargetMode="External"/><Relationship Id="rId3" Type="http://schemas.openxmlformats.org/officeDocument/2006/relationships/hyperlink" Target="https://mentor.ieee.org/802.11/dcn/16/11-16-0505-10-00ai-tgai-comments-from-sb-1st-recirc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2016-05-20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Waikoloa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TGai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May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2016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Waikoloa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</a:t>
            </a:r>
            <a:r>
              <a:rPr lang="en-US" altLang="ja-JP" sz="2800" dirty="0" smtClean="0"/>
              <a:t>to 1</a:t>
            </a:r>
            <a:r>
              <a:rPr lang="en-US" altLang="ja-JP" sz="2800" baseline="30000" dirty="0" smtClean="0"/>
              <a:t>st</a:t>
            </a:r>
            <a:r>
              <a:rPr lang="en-US" altLang="ja-JP" sz="2800" dirty="0" smtClean="0"/>
              <a:t> recirc sponsor LB</a:t>
            </a:r>
          </a:p>
          <a:p>
            <a:pPr lvl="1"/>
            <a:r>
              <a:rPr lang="en-US" altLang="ja-JP" sz="2800" dirty="0"/>
              <a:t>Approve to forward the </a:t>
            </a:r>
            <a:r>
              <a:rPr lang="en-US" altLang="ja-JP" sz="2800" dirty="0" smtClean="0"/>
              <a:t>2</a:t>
            </a:r>
            <a:r>
              <a:rPr lang="en-US" altLang="ja-JP" sz="2800" baseline="30000" dirty="0" smtClean="0"/>
              <a:t>nd</a:t>
            </a:r>
            <a:r>
              <a:rPr lang="en-US" altLang="ja-JP" sz="2800" dirty="0" smtClean="0"/>
              <a:t> recirc </a:t>
            </a:r>
            <a:r>
              <a:rPr lang="en-US" altLang="ja-JP" sz="2800" dirty="0"/>
              <a:t>sponsor LB</a:t>
            </a: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/>
              <a:t>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</a:t>
            </a:r>
            <a:r>
              <a:rPr lang="en-US" altLang="ja-JP" sz="2800" dirty="0" smtClean="0"/>
              <a:t>July</a:t>
            </a:r>
            <a:endParaRPr lang="en-US" altLang="ja-JP" sz="2800" dirty="0"/>
          </a:p>
          <a:p>
            <a:pPr marL="457200" lvl="1" indent="0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65" charset="0"/>
              </a:rPr>
              <a:t>May 2016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4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7 </a:t>
            </a:r>
            <a:r>
              <a:rPr lang="en-US" altLang="ja-JP" dirty="0" smtClean="0"/>
              <a:t>regular </a:t>
            </a:r>
            <a:r>
              <a:rPr lang="en-US" altLang="ja-JP" dirty="0" smtClean="0"/>
              <a:t>slots</a:t>
            </a:r>
          </a:p>
          <a:p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 Minutes for the IEEE 802.11 Atlanta  meeting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16-0186r0</a:t>
            </a:r>
          </a:p>
          <a:p>
            <a:pPr lvl="1"/>
            <a:r>
              <a:rPr lang="en-GB" altLang="ja-JP" dirty="0">
                <a:ea typeface="ＭＳ Ｐゴシック" pitchFamily="-84" charset="-128"/>
                <a:cs typeface="ＭＳ Ｐゴシック" pitchFamily="-84" charset="-128"/>
                <a:hlinkClick r:id="rId2"/>
              </a:rPr>
              <a:t>https://</a:t>
            </a:r>
            <a:r>
              <a:rPr lang="en-GB" altLang="ja-JP" dirty="0" err="1">
                <a:ea typeface="ＭＳ Ｐゴシック" pitchFamily="-84" charset="-128"/>
                <a:cs typeface="ＭＳ Ｐゴシック" pitchFamily="-84" charset="-128"/>
                <a:hlinkClick r:id="rId2"/>
              </a:rPr>
              <a:t>mentor.ieee.org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  <a:hlinkClick r:id="rId2"/>
              </a:rPr>
              <a:t>/802.11/</a:t>
            </a:r>
            <a:r>
              <a:rPr lang="en-GB" altLang="ja-JP" dirty="0" err="1">
                <a:ea typeface="ＭＳ Ｐゴシック" pitchFamily="-84" charset="-128"/>
                <a:cs typeface="ＭＳ Ｐゴシック" pitchFamily="-84" charset="-128"/>
                <a:hlinkClick r:id="rId2"/>
              </a:rPr>
              <a:t>dcn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  <a:hlinkClick r:id="rId2"/>
              </a:rPr>
              <a:t>/16/11-16-0186-00-00ai-january-2016-atlanta-sesssion-minutes.doc</a:t>
            </a:r>
            <a:endParaRPr lang="en-GB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teleconference meeting minutes of   Atlanta to Waikoloa meeting.</a:t>
            </a:r>
          </a:p>
          <a:p>
            <a:pPr lvl="1"/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16-0272r09</a:t>
            </a:r>
          </a:p>
          <a:p>
            <a:pPr lvl="1"/>
            <a:r>
              <a:rPr lang="en-US" altLang="ja-JP" dirty="0">
                <a:hlinkClick r:id="rId3"/>
              </a:rPr>
              <a:t>https://mentor.ieee.org/802.11/dcn/16/11-16-0272-09-00ai-january-may-teleconference-minutes.doc</a:t>
            </a:r>
            <a:r>
              <a:rPr lang="en-US" altLang="ja-JP" dirty="0"/>
              <a:t> 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ja-JP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523999"/>
            <a:ext cx="8458200" cy="4951413"/>
          </a:xfrm>
        </p:spPr>
        <p:txBody>
          <a:bodyPr/>
          <a:lstStyle/>
          <a:p>
            <a:r>
              <a:rPr lang="en-US" altLang="ja-JP" dirty="0" smtClean="0"/>
              <a:t>D7.1 was </a:t>
            </a:r>
            <a:r>
              <a:rPr lang="en-US" altLang="ja-JP" dirty="0" smtClean="0"/>
              <a:t>opened in WG members area.</a:t>
            </a:r>
          </a:p>
          <a:p>
            <a:r>
              <a:rPr lang="en-US" altLang="ja-JP" dirty="0" smtClean="0"/>
              <a:t>Received </a:t>
            </a:r>
            <a:r>
              <a:rPr lang="en-US" altLang="ja-JP" dirty="0" smtClean="0"/>
              <a:t>176 </a:t>
            </a:r>
            <a:r>
              <a:rPr lang="en-US" altLang="ja-JP" dirty="0" smtClean="0"/>
              <a:t>comments by1st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Resolved </a:t>
            </a:r>
            <a:r>
              <a:rPr lang="en-US" altLang="ja-JP" dirty="0" smtClean="0"/>
              <a:t>172</a:t>
            </a:r>
            <a:r>
              <a:rPr lang="en-US" altLang="ja-JP" dirty="0" smtClean="0"/>
              <a:t> </a:t>
            </a:r>
            <a:r>
              <a:rPr lang="en-US" altLang="ja-JP" dirty="0" smtClean="0"/>
              <a:t>of received </a:t>
            </a:r>
            <a:r>
              <a:rPr lang="en-US" altLang="ja-JP" dirty="0" smtClean="0"/>
              <a:t>comment by CRC (</a:t>
            </a:r>
            <a:r>
              <a:rPr lang="en-US" altLang="ja-JP" dirty="0" err="1" smtClean="0"/>
              <a:t>Teleco</a:t>
            </a:r>
            <a:r>
              <a:rPr lang="en-US" altLang="ja-JP" dirty="0" smtClean="0"/>
              <a:t> &amp; Waikoloa)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4 remained comment </a:t>
            </a:r>
          </a:p>
          <a:p>
            <a:r>
              <a:rPr kumimoji="1" lang="en-US" altLang="ja-JP" dirty="0" smtClean="0"/>
              <a:t>R</a:t>
            </a:r>
            <a:r>
              <a:rPr lang="en-US" altLang="ja-JP" dirty="0" smtClean="0"/>
              <a:t>e-affirm </a:t>
            </a:r>
            <a:r>
              <a:rPr lang="en-US" altLang="ja-JP" dirty="0"/>
              <a:t>the TG Vice </a:t>
            </a:r>
            <a:r>
              <a:rPr lang="en-US" altLang="ja-JP" dirty="0" smtClean="0"/>
              <a:t>Chair&amp; Secretary</a:t>
            </a:r>
            <a:endParaRPr lang="en-US" altLang="ja-JP" dirty="0"/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Plan for </a:t>
            </a:r>
            <a:r>
              <a:rPr lang="en-US" altLang="ja-JP" dirty="0" smtClean="0"/>
              <a:t>July 2016</a:t>
            </a:r>
            <a:endParaRPr lang="en-US" altLang="ja-JP" dirty="0" smtClean="0"/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July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July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Continue on comment resolution </a:t>
            </a:r>
          </a:p>
          <a:p>
            <a:pPr lvl="1"/>
            <a:r>
              <a:rPr lang="en-US" altLang="ja-JP" sz="2800" dirty="0"/>
              <a:t>Approve to forward the 2</a:t>
            </a:r>
            <a:r>
              <a:rPr lang="en-US" altLang="ja-JP" sz="2800" baseline="30000" dirty="0"/>
              <a:t>nd</a:t>
            </a:r>
            <a:r>
              <a:rPr lang="en-US" altLang="ja-JP" sz="2800" dirty="0"/>
              <a:t>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sponsor 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Sep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May 2016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 dirty="0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246414"/>
            <a:ext cx="102108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Recirc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Recirc         Sep 15/Mar 16/Jul 16/Sep 16	</a:t>
            </a:r>
          </a:p>
          <a:p>
            <a:pPr lvl="1"/>
            <a:r>
              <a:rPr lang="en-US" altLang="ja-JP" dirty="0" smtClean="0"/>
              <a:t>Final 802.11 WG Approval	                             Aug 16</a:t>
            </a:r>
          </a:p>
          <a:p>
            <a:pPr lvl="1"/>
            <a:r>
              <a:rPr lang="en-US" altLang="ja-JP" dirty="0" smtClean="0"/>
              <a:t>final or Conditional 802 EC Approval           	July 16</a:t>
            </a:r>
          </a:p>
          <a:p>
            <a:pPr lvl="1"/>
            <a:r>
              <a:rPr lang="en-US" altLang="ja-JP" dirty="0" smtClean="0"/>
              <a:t>RevCom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Sep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</a:rPr>
              <a:t>May 2016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dirty="0" smtClean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>
                <a:solidFill>
                  <a:srgbClr val="FF0000"/>
                </a:solidFill>
              </a:rPr>
              <a:t>Approve the teleconference with 10days advanced notification before July meeting.</a:t>
            </a:r>
            <a:endParaRPr lang="ja-JP" altLang="en-US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altLang="ja-JP" dirty="0" smtClean="0"/>
              <a:t>Duration 1.0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 marL="457200" lvl="1" indent="0">
              <a:buNone/>
              <a:defRPr/>
            </a:pPr>
            <a:endParaRPr lang="en-US" altLang="ja-JP" dirty="0" smtClean="0"/>
          </a:p>
          <a:p>
            <a:pPr>
              <a:buNone/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May 2016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dirty="0" smtClean="0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1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 </a:t>
            </a:r>
            <a:r>
              <a:rPr lang="en-US" altLang="ja-JP" dirty="0"/>
              <a:t>(</a:t>
            </a:r>
            <a:r>
              <a:rPr lang="en-US" altLang="ja-JP" dirty="0" smtClean="0"/>
              <a:t>11-13-1186/44)</a:t>
            </a:r>
            <a:endParaRPr lang="en-US" altLang="ja-JP" dirty="0"/>
          </a:p>
          <a:p>
            <a:pPr lvl="1"/>
            <a:r>
              <a:rPr lang="en-US" altLang="ja-JP" dirty="0">
                <a:hlinkClick r:id="rId2"/>
              </a:rPr>
              <a:t>https://</a:t>
            </a:r>
            <a:r>
              <a:rPr lang="en-US" altLang="ja-JP" dirty="0" smtClean="0">
                <a:hlinkClick r:id="rId2"/>
              </a:rPr>
              <a:t>mentor.ieee.org/802.11/dcn/13/11-13-1186-44-00ai-tgai-motion-deck.pptx</a:t>
            </a:r>
            <a:endParaRPr lang="en-US" altLang="ja-JP" dirty="0"/>
          </a:p>
          <a:p>
            <a:r>
              <a:rPr lang="en-US" altLang="ja-JP" dirty="0"/>
              <a:t>Comments from 1</a:t>
            </a:r>
            <a:r>
              <a:rPr lang="en-US" altLang="ja-JP" baseline="30000" dirty="0"/>
              <a:t>st</a:t>
            </a:r>
            <a:r>
              <a:rPr lang="en-US" altLang="ja-JP" dirty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 </a:t>
            </a:r>
            <a:r>
              <a:rPr lang="en-US" altLang="ja-JP" dirty="0"/>
              <a:t>(</a:t>
            </a:r>
            <a:r>
              <a:rPr lang="en-US" altLang="ja-JP" dirty="0" smtClean="0"/>
              <a:t>11-16-0505/10)</a:t>
            </a:r>
          </a:p>
          <a:p>
            <a:pPr lvl="1"/>
            <a:r>
              <a:rPr lang="en-US" altLang="ja-JP" dirty="0" smtClean="0">
                <a:hlinkClick r:id="rId3"/>
              </a:rPr>
              <a:t>https</a:t>
            </a:r>
            <a:r>
              <a:rPr lang="en-US" altLang="ja-JP" dirty="0">
                <a:hlinkClick r:id="rId3"/>
              </a:rPr>
              <a:t>://</a:t>
            </a:r>
            <a:r>
              <a:rPr lang="en-US" altLang="ja-JP" dirty="0" smtClean="0">
                <a:hlinkClick r:id="rId3"/>
              </a:rPr>
              <a:t>mentor.ieee.org/802.11/dcn/16/11-16-0505-10-00ai-tgai-comments-from-sb-1st-recirc.xlsx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25333</TotalTime>
  <Words>428</Words>
  <Application>Microsoft Macintosh PowerPoint</Application>
  <PresentationFormat>画面に合わせる (4:3)</PresentationFormat>
  <Paragraphs>124</Paragraphs>
  <Slides>10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May 2016 Waikoloa</vt:lpstr>
      <vt:lpstr>Accomplishments  TGai  1/2</vt:lpstr>
      <vt:lpstr>Accomplishments  TGai  2/2</vt:lpstr>
      <vt:lpstr>Plan for July</vt:lpstr>
      <vt:lpstr>Time line of TGai (No Change)</vt:lpstr>
      <vt:lpstr>Teleconference Schedule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h.mano@every-sense.com</cp:lastModifiedBy>
  <cp:revision>563</cp:revision>
  <cp:lastPrinted>1998-02-10T13:28:06Z</cp:lastPrinted>
  <dcterms:created xsi:type="dcterms:W3CDTF">2015-03-12T17:19:52Z</dcterms:created>
  <dcterms:modified xsi:type="dcterms:W3CDTF">2016-05-20T02:59:03Z</dcterms:modified>
  <cp:category/>
</cp:coreProperties>
</file>