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72" r:id="rId3"/>
    <p:sldId id="293" r:id="rId4"/>
    <p:sldId id="298" r:id="rId5"/>
    <p:sldId id="299" r:id="rId6"/>
    <p:sldId id="290" r:id="rId7"/>
    <p:sldId id="296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8" d="100"/>
          <a:sy n="128" d="100"/>
        </p:scale>
        <p:origin x="354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802.11-16/0190r0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Joseph Levy (InterDigital)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802.11-16/0190r0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Joseph Levy (InterDigital)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802.11-16/0190r0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January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Joseph Levy (InterDigital)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36939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802.11-16/0190r0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January 2016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Joseph Levy (InterDigital)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27891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91750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899527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D3FA66A-62ED-4644-A773-A96A93BA9B1D}" type="slidenum">
              <a:rPr lang="en-US" smtClean="0"/>
              <a:pPr/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567009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0BDA00EA-C510-44A9-980E-C8DBCAD60F3A}" type="slidenum">
              <a:rPr lang="en-US" smtClean="0"/>
              <a:pPr/>
              <a:t>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377398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0BDA00EA-C510-44A9-980E-C8DBCAD60F3A}" type="slidenum">
              <a:rPr lang="en-US" smtClean="0"/>
              <a:pPr/>
              <a:t>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66532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baseline="0" dirty="0" smtClean="0"/>
              <a:t>May</a:t>
            </a:r>
            <a:r>
              <a:rPr lang="en-US" sz="1800" b="1" dirty="0" smtClean="0"/>
              <a:t> 2016	doc</a:t>
            </a:r>
            <a:r>
              <a:rPr lang="en-US" sz="1800" b="1" dirty="0"/>
              <a:t>.: IEEE </a:t>
            </a:r>
            <a:r>
              <a:rPr lang="en-US" sz="1800" b="1" dirty="0" smtClean="0"/>
              <a:t>802.11-16/0744r2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2"/>
            <a:ext cx="7772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3749040" algn="ctr"/>
                <a:tab pos="7662672" algn="r"/>
              </a:tabLst>
              <a:defRPr/>
            </a:pPr>
            <a:r>
              <a:rPr lang="en-US" dirty="0" smtClean="0"/>
              <a:t>Submission	Slide </a:t>
            </a:r>
            <a:fld id="{77B4D580-F81A-477B-82FA-805B1E489321}" type="slidenum">
              <a:rPr lang="en-US" smtClean="0"/>
              <a:t>‹#›</a:t>
            </a:fld>
            <a:r>
              <a:rPr lang="en-US" dirty="0" smtClean="0"/>
              <a:t>	Mark Hamilton</a:t>
            </a:r>
            <a:r>
              <a:rPr lang="en-US" baseline="0" dirty="0" smtClean="0"/>
              <a:t> (Ruckus Wireless)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0518-03-0arc-arc-sc-agenda-may-2016.pp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ARC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2016-05-20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6157827"/>
              </p:ext>
            </p:extLst>
          </p:nvPr>
        </p:nvGraphicFramePr>
        <p:xfrm>
          <a:off x="520700" y="2292350"/>
          <a:ext cx="7662863" cy="2662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" name="Document" r:id="rId4" imgW="8267030" imgH="2874253" progId="Word.Document.8">
                  <p:embed/>
                </p:oleObj>
              </mc:Choice>
              <mc:Fallback>
                <p:oleObj name="Document" r:id="rId4" imgW="8267030" imgH="2874253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92350"/>
                        <a:ext cx="7662863" cy="2662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 smtClean="0"/>
              <a:t>This document is the closing report for ARC SC, </a:t>
            </a:r>
          </a:p>
          <a:p>
            <a:pPr algn="ctr" eaLnBrk="1" hangingPunct="1">
              <a:buFontTx/>
              <a:buNone/>
            </a:pPr>
            <a:r>
              <a:rPr lang="en-US" dirty="0" smtClean="0"/>
              <a:t>May 2016 Meeting in Waikoloa, Hawaii, USA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382000" cy="5029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Agenda is here: </a:t>
            </a:r>
            <a:r>
              <a:rPr lang="en-US" b="0" dirty="0">
                <a:hlinkClick r:id="rId3"/>
              </a:rPr>
              <a:t>https://</a:t>
            </a:r>
            <a:r>
              <a:rPr lang="en-US" b="0" dirty="0" smtClean="0">
                <a:hlinkClick r:id="rId3"/>
              </a:rPr>
              <a:t>mentor.ieee.org/802.11/dcn/16/11-16-0518-03-0arc-arc-sc-agenda-may-2016.ppt</a:t>
            </a:r>
            <a:endParaRPr lang="en-US" b="0" dirty="0"/>
          </a:p>
          <a:p>
            <a:pPr>
              <a:spcBef>
                <a:spcPts val="0"/>
              </a:spcBef>
            </a:pPr>
            <a:endParaRPr lang="en-US" dirty="0" smtClean="0"/>
          </a:p>
          <a:p>
            <a:pPr>
              <a:spcBef>
                <a:spcPts val="0"/>
              </a:spcBef>
            </a:pPr>
            <a:r>
              <a:rPr lang="en-US" dirty="0" smtClean="0"/>
              <a:t>Re-affirmed Joe Levy (</a:t>
            </a:r>
            <a:r>
              <a:rPr lang="en-US" dirty="0" err="1" smtClean="0"/>
              <a:t>InterDigital</a:t>
            </a:r>
            <a:r>
              <a:rPr lang="en-US" dirty="0" smtClean="0"/>
              <a:t>) as Vice Chair and Secretary</a:t>
            </a:r>
          </a:p>
          <a:p>
            <a:pPr>
              <a:spcBef>
                <a:spcPts val="0"/>
              </a:spcBef>
            </a:pPr>
            <a:endParaRPr lang="en-US" dirty="0" smtClean="0"/>
          </a:p>
          <a:p>
            <a:pPr>
              <a:spcBef>
                <a:spcPts val="0"/>
              </a:spcBef>
            </a:pPr>
            <a:r>
              <a:rPr lang="en-US" dirty="0" smtClean="0"/>
              <a:t>Noted status of “802.11 </a:t>
            </a:r>
            <a:r>
              <a:rPr lang="en-US" dirty="0"/>
              <a:t>as a </a:t>
            </a:r>
            <a:r>
              <a:rPr lang="en-US" dirty="0" smtClean="0"/>
              <a:t>component/5G/IMT-2020”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Being handled in Ad Hoc, and EC SC 5G.  No action needed.</a:t>
            </a:r>
            <a:endParaRPr lang="en-US" dirty="0"/>
          </a:p>
          <a:p>
            <a:pPr>
              <a:spcBef>
                <a:spcPts val="0"/>
              </a:spcBef>
            </a:pPr>
            <a:r>
              <a:rPr lang="en-US" dirty="0" smtClean="0"/>
              <a:t>Noted status of IEEE 1588 mapping to IEEE 802.11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No changes.  No action needed.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Noted status of IETF/802 Coordination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Updated details of status and activities.  No action needed.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Noted status of 802.1AC revision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Another Sponsor Ballot closed, but still waiting for the RAC to assign an </a:t>
            </a:r>
            <a:r>
              <a:rPr lang="en-US" dirty="0" err="1" smtClean="0"/>
              <a:t>EtherType</a:t>
            </a:r>
            <a:endParaRPr lang="en-US" dirty="0" smtClean="0"/>
          </a:p>
          <a:p>
            <a:pPr lvl="1">
              <a:spcBef>
                <a:spcPts val="0"/>
              </a:spcBef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9427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 smtClean="0"/>
              <a:t>Work Completed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382000" cy="5029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 smtClean="0"/>
              <a:t>Status of joint topics with </a:t>
            </a:r>
            <a:r>
              <a:rPr lang="en-US" dirty="0" err="1" smtClean="0"/>
              <a:t>TGak</a:t>
            </a:r>
            <a:r>
              <a:rPr lang="en-US" dirty="0" smtClean="0"/>
              <a:t> (General Links)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Discussions on teleconferences about how to visually represent “stacks” and “service interfaces” may affect </a:t>
            </a:r>
            <a:r>
              <a:rPr lang="en-US" dirty="0" err="1" smtClean="0"/>
              <a:t>TGak</a:t>
            </a:r>
            <a:r>
              <a:rPr lang="en-US" dirty="0" smtClean="0"/>
              <a:t> discussions, too early to tell.</a:t>
            </a:r>
          </a:p>
          <a:p>
            <a:pPr lvl="1">
              <a:spcBef>
                <a:spcPts val="0"/>
              </a:spcBef>
            </a:pPr>
            <a:r>
              <a:rPr lang="en-US" dirty="0" err="1" smtClean="0"/>
              <a:t>TGak</a:t>
            </a:r>
            <a:r>
              <a:rPr lang="en-US" dirty="0" smtClean="0"/>
              <a:t> is still struggling with what an ESS means in their context.  ARC SC can help with this.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 smtClean="0"/>
              <a:t>MIB </a:t>
            </a:r>
            <a:r>
              <a:rPr lang="en-US" dirty="0"/>
              <a:t>Design Pattern work </a:t>
            </a:r>
            <a:r>
              <a:rPr lang="en-US" dirty="0" smtClean="0"/>
              <a:t>item</a:t>
            </a:r>
          </a:p>
          <a:p>
            <a:pPr lvl="1">
              <a:spcBef>
                <a:spcPts val="0"/>
              </a:spcBef>
            </a:pPr>
            <a:r>
              <a:rPr lang="en-US" b="0" dirty="0" smtClean="0"/>
              <a:t>Discussed.</a:t>
            </a:r>
          </a:p>
          <a:p>
            <a:pPr lvl="1">
              <a:spcBef>
                <a:spcPts val="0"/>
              </a:spcBef>
            </a:pPr>
            <a:r>
              <a:rPr lang="en-US" dirty="0"/>
              <a:t>N</a:t>
            </a:r>
            <a:r>
              <a:rPr lang="en-US" b="0" dirty="0" smtClean="0"/>
              <a:t>o real progress recently.  Have missed our target to complete a version we can include in the MDR process, out of the May meeting.</a:t>
            </a:r>
          </a:p>
          <a:p>
            <a:pPr>
              <a:spcBef>
                <a:spcPts val="0"/>
              </a:spcBef>
            </a:pPr>
            <a:endParaRPr lang="en-US" dirty="0" smtClean="0"/>
          </a:p>
          <a:p>
            <a:pPr>
              <a:spcBef>
                <a:spcPts val="0"/>
              </a:spcBef>
            </a:pPr>
            <a:r>
              <a:rPr lang="en-US" dirty="0" smtClean="0"/>
              <a:t>What is an ESS?</a:t>
            </a:r>
            <a:endParaRPr lang="en-US" dirty="0"/>
          </a:p>
          <a:p>
            <a:pPr lvl="1">
              <a:spcBef>
                <a:spcPts val="0"/>
              </a:spcBef>
            </a:pPr>
            <a:r>
              <a:rPr lang="en-US" dirty="0" smtClean="0"/>
              <a:t>Long discussion.  No consensus, yet.</a:t>
            </a:r>
            <a:endParaRPr lang="en-US" dirty="0"/>
          </a:p>
          <a:p>
            <a:pPr lvl="1">
              <a:spcBef>
                <a:spcPts val="0"/>
              </a:spcBef>
            </a:pPr>
            <a:r>
              <a:rPr lang="en-US" dirty="0" smtClean="0"/>
              <a:t>Leaning toward a new view/definition, that includes all the “black boxes” (like DS, Bridges) and provides an end-to-end service that hides mobility/location/topology</a:t>
            </a:r>
          </a:p>
        </p:txBody>
      </p:sp>
    </p:spTree>
    <p:extLst>
      <p:ext uri="{BB962C8B-B14F-4D97-AF65-F5344CB8AC3E}">
        <p14:creationId xmlns:p14="http://schemas.microsoft.com/office/powerpoint/2010/main" val="231301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 smtClean="0"/>
              <a:t>Work Completed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382000" cy="5029200"/>
          </a:xfrm>
        </p:spPr>
        <p:txBody>
          <a:bodyPr/>
          <a:lstStyle/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 smtClean="0"/>
              <a:t>Joint </a:t>
            </a:r>
            <a:r>
              <a:rPr lang="en-US" dirty="0"/>
              <a:t>meeting with </a:t>
            </a:r>
            <a:r>
              <a:rPr lang="en-US" dirty="0" err="1" smtClean="0"/>
              <a:t>TGak</a:t>
            </a:r>
            <a:endParaRPr lang="en-US" dirty="0"/>
          </a:p>
          <a:p>
            <a:pPr lvl="1">
              <a:spcBef>
                <a:spcPts val="0"/>
              </a:spcBef>
            </a:pPr>
            <a:r>
              <a:rPr lang="en-US" dirty="0" smtClean="0"/>
              <a:t>Continued discussion on “What is an ESS?”.  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It seems to work to continue the leaning toward a slightly higher-level, end-to-end service that “hides” location/mobility/topology.</a:t>
            </a:r>
          </a:p>
          <a:p>
            <a:pPr lvl="1">
              <a:spcBef>
                <a:spcPts val="0"/>
              </a:spcBef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82644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Teleconference(s)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 smtClean="0"/>
              <a:t>None planned</a:t>
            </a:r>
          </a:p>
          <a:p>
            <a:pPr>
              <a:lnSpc>
                <a:spcPct val="90000"/>
              </a:lnSpc>
            </a:pPr>
            <a:r>
              <a:rPr lang="en-US" sz="3200" dirty="0" smtClean="0"/>
              <a:t>May schedule with 10 days notice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5118"/>
          </a:xfrm>
        </p:spPr>
        <p:txBody>
          <a:bodyPr/>
          <a:lstStyle/>
          <a:p>
            <a:r>
              <a:rPr lang="en-US" dirty="0" smtClean="0"/>
              <a:t>July 2016 Plans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90918"/>
            <a:ext cx="79248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 smtClean="0"/>
              <a:t>Two standalone meeting slots planned: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Update on 802.11 as a component/5G/IMT2020 (monitoring 802 EC SC work)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Design Pattern for MIB attribute use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DS/AP/Portal </a:t>
            </a:r>
            <a:r>
              <a:rPr lang="en-US" sz="2600" dirty="0"/>
              <a:t>architecture </a:t>
            </a:r>
            <a:r>
              <a:rPr lang="en-US" sz="2600" dirty="0" smtClean="0"/>
              <a:t>discussions, and “what is an ESS?”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Status of IETF work: </a:t>
            </a:r>
          </a:p>
          <a:p>
            <a:pPr>
              <a:lnSpc>
                <a:spcPct val="90000"/>
              </a:lnSpc>
            </a:pPr>
            <a:r>
              <a:rPr lang="en-US" sz="3000" dirty="0" smtClean="0"/>
              <a:t>One </a:t>
            </a:r>
            <a:r>
              <a:rPr lang="en-US" sz="3000" dirty="0"/>
              <a:t>joint session with </a:t>
            </a:r>
            <a:r>
              <a:rPr lang="en-US" sz="3000" dirty="0" err="1" smtClean="0"/>
              <a:t>Tgak</a:t>
            </a:r>
            <a:r>
              <a:rPr lang="en-US" sz="3000" dirty="0" smtClean="0"/>
              <a:t> and 802.1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802.11ak architecture discussions</a:t>
            </a:r>
          </a:p>
        </p:txBody>
      </p:sp>
    </p:spTree>
    <p:extLst>
      <p:ext uri="{BB962C8B-B14F-4D97-AF65-F5344CB8AC3E}">
        <p14:creationId xmlns:p14="http://schemas.microsoft.com/office/powerpoint/2010/main" val="285290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6121</TotalTime>
  <Words>454</Words>
  <Application>Microsoft Office PowerPoint</Application>
  <PresentationFormat>On-screen Show (4:3)</PresentationFormat>
  <Paragraphs>75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Times New Roman</vt:lpstr>
      <vt:lpstr>802-11-Submission</vt:lpstr>
      <vt:lpstr>Document</vt:lpstr>
      <vt:lpstr>ARC Closing Report </vt:lpstr>
      <vt:lpstr>Abstract</vt:lpstr>
      <vt:lpstr>Work Completed</vt:lpstr>
      <vt:lpstr>Work Completed (cont)</vt:lpstr>
      <vt:lpstr>Work Completed (cont)</vt:lpstr>
      <vt:lpstr>Teleconference(s)</vt:lpstr>
      <vt:lpstr>July 2016 Plans</vt:lpstr>
    </vt:vector>
  </TitlesOfParts>
  <Company>Calypso Ventures,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Mark Hamilton</cp:lastModifiedBy>
  <cp:revision>178</cp:revision>
  <cp:lastPrinted>1998-02-10T13:28:06Z</cp:lastPrinted>
  <dcterms:created xsi:type="dcterms:W3CDTF">2009-07-15T16:38:20Z</dcterms:created>
  <dcterms:modified xsi:type="dcterms:W3CDTF">2016-05-20T18:30:38Z</dcterms:modified>
</cp:coreProperties>
</file>