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9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7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May</a:t>
            </a:r>
            <a:r>
              <a:rPr lang="en-US" sz="1800" b="1" dirty="0" smtClean="0"/>
              <a:t>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802.11-16/0744r1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</a:t>
            </a:r>
            <a:r>
              <a:rPr lang="en-US" baseline="0" dirty="0" smtClean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8-03-0arc-arc-sc-agenda-may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5" imgW="8267030" imgH="2874253" progId="Word.Document.8">
                  <p:embed/>
                </p:oleObj>
              </mc:Choice>
              <mc:Fallback>
                <p:oleObj name="Document" r:id="rId5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2016 Meeting in Waikoloa, Hawaii,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mentor.ieee.org/802.11/dcn/16/11-16-0518-03-0arc-arc-sc-agenda-may-2016.ppt</a:t>
            </a:r>
            <a:endParaRPr lang="en-US" b="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Re-affirmed Joe Levy (</a:t>
            </a:r>
            <a:r>
              <a:rPr lang="en-US" dirty="0" err="1" smtClean="0"/>
              <a:t>InterDigital</a:t>
            </a:r>
            <a:r>
              <a:rPr lang="en-US" dirty="0" smtClean="0"/>
              <a:t>) as Vice Chair and Secretary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“802.11 </a:t>
            </a:r>
            <a:r>
              <a:rPr lang="en-US" dirty="0"/>
              <a:t>as a </a:t>
            </a:r>
            <a:r>
              <a:rPr lang="en-US" dirty="0" smtClean="0"/>
              <a:t>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Being handled in Ad Hoc, and EC SC 5G.  No action needed.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changes.  No action needed.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Noted status of IETF/802 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Updated details of status and activities.  No action needed.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Another Sponsor Ballot closed, but still waiting for the RAC to assign an </a:t>
            </a:r>
            <a:r>
              <a:rPr lang="en-US" dirty="0" err="1" smtClean="0"/>
              <a:t>EtherType</a:t>
            </a: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Status of joint topics with </a:t>
            </a:r>
            <a:r>
              <a:rPr lang="en-US" dirty="0" err="1" smtClean="0"/>
              <a:t>TGak</a:t>
            </a:r>
            <a:r>
              <a:rPr lang="en-US" dirty="0" smtClean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Discussions on teleconferences about how to visually represent “stacks” and “service interfaces” may affect </a:t>
            </a:r>
            <a:r>
              <a:rPr lang="en-US" dirty="0" err="1" smtClean="0"/>
              <a:t>TGak</a:t>
            </a:r>
            <a:r>
              <a:rPr lang="en-US" dirty="0" smtClean="0"/>
              <a:t> discussions, too early to tell.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TGak</a:t>
            </a:r>
            <a:r>
              <a:rPr lang="en-US" dirty="0" smtClean="0"/>
              <a:t> is still struggling with what an ESS means in their context.  ARC SC can help with this.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/>
              <a:t>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 smtClean="0"/>
              <a:t>o real progress recently.  Have missed our target to complete a version we can include in the MDR process, out of the May meeting.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What is an ESS?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Long discussion.  No consensus, yet.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Leaning toward a new view/definition, that includes all the “black boxes” (like DS, Bridges) and provides an end-to-end service that hides mobility/location/topology</a:t>
            </a:r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Joint </a:t>
            </a:r>
            <a:r>
              <a:rPr lang="en-US" dirty="0"/>
              <a:t>meeting with </a:t>
            </a:r>
            <a:r>
              <a:rPr lang="en-US" dirty="0" err="1"/>
              <a:t>TGaq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Continued discussion on “What is an ESS?”. 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It seems to work to continue the leaning toward a slightly higher-level, end-to-end service that “hides” location/mobility/topology.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May schedule with 10 days notice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July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Update on 802.11 as a component/5G/IMT2020 (monitoring 802 EC SC work)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Status of IETF work: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r>
              <a:rPr lang="en-US" sz="3000" dirty="0" smtClean="0"/>
              <a:t> and 802.1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6093</TotalTime>
  <Words>454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Teleconference(s)</vt:lpstr>
      <vt:lpstr>July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176</cp:revision>
  <cp:lastPrinted>1998-02-10T13:28:06Z</cp:lastPrinted>
  <dcterms:created xsi:type="dcterms:W3CDTF">2009-07-15T16:38:20Z</dcterms:created>
  <dcterms:modified xsi:type="dcterms:W3CDTF">2016-05-20T05:45:31Z</dcterms:modified>
</cp:coreProperties>
</file>