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298" r:id="rId5"/>
    <p:sldId id="299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2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802.11-16/0190r0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Joseph Levy (InterDigital)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56700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 smtClean="0"/>
              <a:t>May</a:t>
            </a:r>
            <a:r>
              <a:rPr lang="en-US" sz="1800" b="1" dirty="0" smtClean="0"/>
              <a:t> </a:t>
            </a:r>
            <a:r>
              <a:rPr lang="en-US" sz="1800" b="1" dirty="0" smtClean="0"/>
              <a:t>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802.11-16/0744r0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Mark Hamilton</a:t>
            </a:r>
            <a:r>
              <a:rPr lang="en-US" baseline="0" dirty="0" smtClean="0"/>
              <a:t> (Ruckus Wireless)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18-03-0arc-arc-sc-agenda-may-2016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2016-05-19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157827"/>
              </p:ext>
            </p:extLst>
          </p:nvPr>
        </p:nvGraphicFramePr>
        <p:xfrm>
          <a:off x="520700" y="2292350"/>
          <a:ext cx="7662863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92350"/>
                        <a:ext cx="7662863" cy="2662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May </a:t>
            </a:r>
            <a:r>
              <a:rPr lang="en-US" dirty="0" smtClean="0"/>
              <a:t>2016 Meeting in </a:t>
            </a:r>
            <a:r>
              <a:rPr lang="en-US" dirty="0" smtClean="0"/>
              <a:t>Waikoloa, Hawaii, USA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mentor.ieee.org/802.11/dcn/16/11-16-0518-03-0arc-arc-sc-agenda-may-2016.ppt</a:t>
            </a:r>
            <a:endParaRPr lang="en-US" b="0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Re-affirmed Joe Levy (</a:t>
            </a:r>
            <a:r>
              <a:rPr lang="en-US" dirty="0" err="1" smtClean="0"/>
              <a:t>InterDigital</a:t>
            </a:r>
            <a:r>
              <a:rPr lang="en-US" dirty="0" smtClean="0"/>
              <a:t>) as Vice Chair and Secretary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Noted status of “</a:t>
            </a:r>
            <a:r>
              <a:rPr lang="en-US" dirty="0" smtClean="0"/>
              <a:t>802.11 </a:t>
            </a:r>
            <a:r>
              <a:rPr lang="en-US" dirty="0"/>
              <a:t>as a </a:t>
            </a:r>
            <a:r>
              <a:rPr lang="en-US" dirty="0" smtClean="0"/>
              <a:t>component/5G/IMT-2020”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Being handled in Ad Hoc, and EC SC 5G.  No action needed.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No changes.  No action needed.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Noted status of IETF/802 </a:t>
            </a:r>
            <a:r>
              <a:rPr lang="en-US" dirty="0" smtClean="0"/>
              <a:t>Coordination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Updated details of status and activities.  No action needed.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Noted status of 802.1AC revision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Another Sponsor Ballot closed, but still waiting for the RAC to assign an </a:t>
            </a:r>
            <a:r>
              <a:rPr lang="en-US" dirty="0" err="1" smtClean="0"/>
              <a:t>EtherType</a:t>
            </a: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Work </a:t>
            </a:r>
            <a:r>
              <a:rPr lang="en-US" dirty="0" smtClean="0"/>
              <a:t>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Status of joint topics with </a:t>
            </a:r>
            <a:r>
              <a:rPr lang="en-US" dirty="0" err="1" smtClean="0"/>
              <a:t>TGak</a:t>
            </a:r>
            <a:r>
              <a:rPr lang="en-US" dirty="0" smtClean="0"/>
              <a:t> (General Links)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Discussions on teleconferences about how to visually represent “stacks” and “service interfaces” may affect </a:t>
            </a:r>
            <a:r>
              <a:rPr lang="en-US" dirty="0" err="1" smtClean="0"/>
              <a:t>TGak</a:t>
            </a:r>
            <a:r>
              <a:rPr lang="en-US" dirty="0" smtClean="0"/>
              <a:t> discussions, too early to tell.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TGak</a:t>
            </a:r>
            <a:r>
              <a:rPr lang="en-US" dirty="0" smtClean="0"/>
              <a:t> is still struggling with what an ESS means in their context.  ARC SC can help with this.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MIB </a:t>
            </a:r>
            <a:r>
              <a:rPr lang="en-US" dirty="0"/>
              <a:t>Design Pattern work </a:t>
            </a:r>
            <a:r>
              <a:rPr lang="en-US" dirty="0" smtClean="0"/>
              <a:t>item</a:t>
            </a:r>
          </a:p>
          <a:p>
            <a:pPr lvl="1">
              <a:spcBef>
                <a:spcPts val="0"/>
              </a:spcBef>
            </a:pPr>
            <a:r>
              <a:rPr lang="en-US" b="0" dirty="0" smtClean="0"/>
              <a:t>Discussed.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</a:t>
            </a:r>
            <a:r>
              <a:rPr lang="en-US" b="0" dirty="0" smtClean="0"/>
              <a:t>o real progress recently.  </a:t>
            </a:r>
            <a:r>
              <a:rPr lang="en-US" b="0" dirty="0" smtClean="0"/>
              <a:t>Have missed our target to </a:t>
            </a:r>
            <a:r>
              <a:rPr lang="en-US" b="0" dirty="0" smtClean="0"/>
              <a:t>complete a version we can include in the MDR process, out of the May meeting.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What is an ESS?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Long discussion</a:t>
            </a:r>
            <a:r>
              <a:rPr lang="en-US" dirty="0" smtClean="0"/>
              <a:t>.  No consensus, yet.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Leaning toward a new view/definition, that includes all the “black boxes” (like DS, Bridges) and provides an end-to-end service that hides mobility/location/topology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Work </a:t>
            </a:r>
            <a:r>
              <a:rPr lang="en-US" dirty="0" smtClean="0"/>
              <a:t>Completed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Joint </a:t>
            </a:r>
            <a:r>
              <a:rPr lang="en-US" dirty="0"/>
              <a:t>meeting with </a:t>
            </a:r>
            <a:r>
              <a:rPr lang="en-US" dirty="0" err="1"/>
              <a:t>TGaq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 smtClean="0"/>
              <a:t>Continued discussion on “What is an ESS?”. 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It seems to work to continue the leaning toward a slightly higher-level, end-to-end service that “hides” location/mobility/topology.</a:t>
            </a:r>
            <a:endParaRPr lang="en-US" dirty="0" smtClean="0"/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26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None planned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May schedule with 10 days notice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 smtClean="0"/>
              <a:t>May 2016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0918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Update on 802.11 as a component/5G/IMT2020 (monitoring 802 EC SC work)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DS/AP/Portal </a:t>
            </a:r>
            <a:r>
              <a:rPr lang="en-US" sz="2600" dirty="0"/>
              <a:t>architecture </a:t>
            </a:r>
            <a:r>
              <a:rPr lang="en-US" sz="2600" dirty="0" smtClean="0"/>
              <a:t>discussions, and “what is an ESS?”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Status of IETF work: </a:t>
            </a:r>
            <a:endParaRPr lang="en-US" sz="26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</a:t>
            </a:r>
            <a:r>
              <a:rPr lang="en-US" sz="3000" dirty="0" err="1" smtClean="0"/>
              <a:t>Tgak</a:t>
            </a:r>
            <a:r>
              <a:rPr lang="en-US" sz="3000" dirty="0" smtClean="0"/>
              <a:t> and 802.1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802.11ak architecture discussions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6092</TotalTime>
  <Words>454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</vt:lpstr>
      <vt:lpstr>Teleconference(s)</vt:lpstr>
      <vt:lpstr>May 2016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175</cp:revision>
  <cp:lastPrinted>1998-02-10T13:28:06Z</cp:lastPrinted>
  <dcterms:created xsi:type="dcterms:W3CDTF">2009-07-15T16:38:20Z</dcterms:created>
  <dcterms:modified xsi:type="dcterms:W3CDTF">2016-05-20T01:47:11Z</dcterms:modified>
</cp:coreProperties>
</file>