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82" r:id="rId3"/>
    <p:sldId id="283" r:id="rId4"/>
    <p:sldId id="284" r:id="rId5"/>
    <p:sldId id="285" r:id="rId6"/>
    <p:sldId id="286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802.11-12/0455r0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Motorola Mobility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018662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doc.: IEEE 802.19-09/xxxxr0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April 2009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Rich Kennedy, Research In Motion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cs typeface="ＭＳ Ｐゴシック" charset="-128"/>
              </a:rPr>
              <a:t>Page </a:t>
            </a:r>
            <a:fld id="{24E42ACE-54C0-684C-BB9D-E50577322B6F}" type="slidenum">
              <a:rPr lang="en-US" altLang="ja-JP">
                <a:cs typeface="ＭＳ Ｐゴシック" charset="-128"/>
              </a:rPr>
              <a:pPr>
                <a:defRPr/>
              </a:pPr>
              <a:t>2</a:t>
            </a:fld>
            <a:endParaRPr lang="en-US" altLang="ja-JP">
              <a:cs typeface="ＭＳ Ｐゴシック" charset="-128"/>
            </a:endParaRPr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kumimoji="0" lang="ja-JP" alt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479605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2016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7314" y="6475413"/>
            <a:ext cx="1906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err="1" smtClean="0"/>
              <a:t>Yongho</a:t>
            </a:r>
            <a:r>
              <a:rPr lang="en-US" dirty="0" smtClean="0"/>
              <a:t> </a:t>
            </a:r>
            <a:r>
              <a:rPr lang="en-US" dirty="0" err="1" smtClean="0"/>
              <a:t>Seok</a:t>
            </a:r>
            <a:r>
              <a:rPr lang="en-US" dirty="0" smtClean="0"/>
              <a:t> (LG Electronics)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802.11-16/0742r0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0516-03-00ah-may-2016-agenda.pptx" TargetMode="External"/><Relationship Id="rId2" Type="http://schemas.openxmlformats.org/officeDocument/2006/relationships/hyperlink" Target="https://mentor.ieee.org/802.11/dcn/16/11-16-0721-02-00ah-tgah-sb3-comments-on-d8-0.xls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  <a:noFill/>
        </p:spPr>
        <p:txBody>
          <a:bodyPr/>
          <a:lstStyle/>
          <a:p>
            <a:r>
              <a:rPr lang="en-US" dirty="0" smtClean="0"/>
              <a:t>March 2016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802.11ah Closing Report for</a:t>
            </a:r>
            <a:br>
              <a:rPr lang="en-US" dirty="0" smtClean="0"/>
            </a:br>
            <a:r>
              <a:rPr lang="en-US" dirty="0" smtClean="0"/>
              <a:t>March 2016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2016-05-19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48516" y="6475413"/>
            <a:ext cx="2195409" cy="184666"/>
          </a:xfrm>
          <a:noFill/>
        </p:spPr>
        <p:txBody>
          <a:bodyPr/>
          <a:lstStyle/>
          <a:p>
            <a:r>
              <a:rPr lang="en-US" altLang="ko-KR" dirty="0"/>
              <a:t>Alfred </a:t>
            </a:r>
            <a:r>
              <a:rPr lang="en-US" altLang="ko-KR" dirty="0" err="1"/>
              <a:t>Asterjadhi</a:t>
            </a:r>
            <a:r>
              <a:rPr lang="en-US" altLang="ko-KR" dirty="0"/>
              <a:t> and Yongho </a:t>
            </a:r>
            <a:r>
              <a:rPr lang="en-US" altLang="ko-KR" dirty="0" err="1"/>
              <a:t>Seok</a:t>
            </a:r>
            <a:endParaRPr lang="en-US" altLang="ko-KR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9192761"/>
              </p:ext>
            </p:extLst>
          </p:nvPr>
        </p:nvGraphicFramePr>
        <p:xfrm>
          <a:off x="536575" y="2655888"/>
          <a:ext cx="8035925" cy="383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" name="Document" r:id="rId4" imgW="8940664" imgH="4248426" progId="Word.Document.8">
                  <p:embed/>
                </p:oleObj>
              </mc:Choice>
              <mc:Fallback>
                <p:oleObj name="Document" r:id="rId4" imgW="8940664" imgH="424842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575" y="2655888"/>
                        <a:ext cx="8035925" cy="38322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2320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4000">
                <a:ea typeface="ＭＳ Ｐゴシック" pitchFamily="-84" charset="-128"/>
                <a:cs typeface="ＭＳ Ｐゴシック" pitchFamily="-84" charset="-128"/>
              </a:rPr>
              <a:t>Abstract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This presentation is the closing report for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the Waikoloa meeting 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of the IEEE 802.11 </a:t>
            </a:r>
            <a:r>
              <a:rPr lang="en-US" altLang="ja-JP" dirty="0" err="1" smtClean="0">
                <a:ea typeface="ＭＳ Ｐゴシック" pitchFamily="-84" charset="-128"/>
                <a:cs typeface="ＭＳ Ｐゴシック" pitchFamily="-84" charset="-128"/>
              </a:rPr>
              <a:t>TGah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.</a:t>
            </a:r>
            <a:endParaRPr lang="en-US" altLang="ja-JP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altLang="ko-KR" dirty="0"/>
              <a:t>March 2016</a:t>
            </a:r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2</a:t>
            </a:fld>
            <a:endParaRPr lang="en-US" altLang="ja-JP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1"/>
          </p:nvPr>
        </p:nvSpPr>
        <p:spPr>
          <a:xfrm>
            <a:off x="6348516" y="6475413"/>
            <a:ext cx="2195409" cy="184666"/>
          </a:xfrm>
        </p:spPr>
        <p:txBody>
          <a:bodyPr/>
          <a:lstStyle/>
          <a:p>
            <a:r>
              <a:rPr lang="en-US" altLang="ko-KR" dirty="0"/>
              <a:t>Alfred </a:t>
            </a:r>
            <a:r>
              <a:rPr lang="en-US" altLang="ko-KR" dirty="0" err="1"/>
              <a:t>Asterjadhi</a:t>
            </a:r>
            <a:r>
              <a:rPr lang="en-US" altLang="ko-KR" dirty="0"/>
              <a:t> and Yongho </a:t>
            </a:r>
            <a:r>
              <a:rPr lang="en-US" altLang="ko-KR" dirty="0" err="1"/>
              <a:t>Seok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13744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 in </a:t>
            </a:r>
            <a:r>
              <a:rPr lang="en-US" dirty="0" err="1"/>
              <a:t>TGah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94213"/>
          </a:xfrm>
        </p:spPr>
        <p:txBody>
          <a:bodyPr/>
          <a:lstStyle/>
          <a:p>
            <a:r>
              <a:rPr lang="en-US" altLang="ko-KR" sz="2000" dirty="0"/>
              <a:t>Sponsor Ballot for Draft 8</a:t>
            </a:r>
            <a:r>
              <a:rPr lang="en-US" altLang="ko-KR" sz="2000" dirty="0" smtClean="0"/>
              <a:t>.0 </a:t>
            </a:r>
            <a:r>
              <a:rPr lang="en-US" altLang="ko-KR" sz="2000" dirty="0"/>
              <a:t>closed </a:t>
            </a:r>
            <a:r>
              <a:rPr lang="en-US" altLang="ko-KR" sz="2000" dirty="0" smtClean="0"/>
              <a:t>May 17</a:t>
            </a:r>
            <a:r>
              <a:rPr lang="en-US" altLang="ko-KR" sz="2000" baseline="30000" dirty="0" smtClean="0"/>
              <a:t>th</a:t>
            </a:r>
            <a:endParaRPr lang="en-US" altLang="ko-KR" sz="2000" baseline="30000" dirty="0"/>
          </a:p>
          <a:p>
            <a:pPr lvl="1"/>
            <a:r>
              <a:rPr lang="en-US" altLang="ko-KR" sz="1800" dirty="0" smtClean="0"/>
              <a:t>94.85% </a:t>
            </a:r>
            <a:r>
              <a:rPr lang="en-US" altLang="ko-KR" sz="1800" dirty="0"/>
              <a:t>approval </a:t>
            </a:r>
            <a:r>
              <a:rPr lang="en-US" altLang="ko-KR" sz="1800" dirty="0" smtClean="0"/>
              <a:t>rate</a:t>
            </a:r>
          </a:p>
          <a:p>
            <a:pPr lvl="1"/>
            <a:r>
              <a:rPr lang="en-US" altLang="ko-KR" sz="1800" dirty="0" smtClean="0"/>
              <a:t>2 </a:t>
            </a:r>
            <a:r>
              <a:rPr lang="en-US" altLang="ko-KR" sz="1800" dirty="0"/>
              <a:t>comments </a:t>
            </a:r>
            <a:r>
              <a:rPr lang="en-US" altLang="ko-KR" sz="1800" dirty="0" smtClean="0"/>
              <a:t>received </a:t>
            </a:r>
          </a:p>
          <a:p>
            <a:pPr marL="457200" lvl="1" indent="0">
              <a:buNone/>
            </a:pPr>
            <a:endParaRPr lang="en-US" altLang="ko-KR" sz="1800" dirty="0"/>
          </a:p>
          <a:p>
            <a:r>
              <a:rPr lang="en-US" altLang="ko-KR" sz="2000" dirty="0" err="1"/>
              <a:t>TGah</a:t>
            </a:r>
            <a:r>
              <a:rPr lang="en-US" altLang="ko-KR" sz="2000" dirty="0"/>
              <a:t> has completed all comment resolution of the </a:t>
            </a:r>
            <a:r>
              <a:rPr lang="en-US" altLang="ko-KR" sz="2000" dirty="0" smtClean="0"/>
              <a:t>3</a:t>
            </a:r>
            <a:r>
              <a:rPr lang="en-US" altLang="ko-KR" sz="2000" baseline="30000" dirty="0" smtClean="0"/>
              <a:t>rd</a:t>
            </a:r>
            <a:r>
              <a:rPr lang="en-US" altLang="ko-KR" sz="2000" dirty="0" smtClean="0"/>
              <a:t> </a:t>
            </a:r>
            <a:r>
              <a:rPr lang="en-US" altLang="ko-KR" sz="2000" dirty="0"/>
              <a:t>Sponsor </a:t>
            </a:r>
            <a:r>
              <a:rPr lang="en-US" altLang="ko-KR" sz="2000" dirty="0" smtClean="0"/>
              <a:t>Recirculation Ballot </a:t>
            </a:r>
            <a:r>
              <a:rPr lang="en-US" altLang="ko-KR" sz="2000" dirty="0"/>
              <a:t>for Draft 8</a:t>
            </a:r>
            <a:r>
              <a:rPr lang="en-US" altLang="ko-KR" sz="2000" dirty="0" smtClean="0"/>
              <a:t>.0</a:t>
            </a:r>
            <a:endParaRPr lang="en-US" altLang="ko-KR" sz="2000" dirty="0"/>
          </a:p>
          <a:p>
            <a:pPr lvl="1"/>
            <a:r>
              <a:rPr lang="en-US" altLang="ko-KR" sz="1800" dirty="0" smtClean="0">
                <a:ea typeface="Times New Roman"/>
                <a:cs typeface="Times New Roman"/>
                <a:sym typeface="Times New Roman"/>
              </a:rPr>
              <a:t>	</a:t>
            </a:r>
            <a:r>
              <a:rPr lang="en-US" altLang="ko-KR" sz="1800" dirty="0">
                <a:ea typeface="Times New Roman"/>
                <a:cs typeface="Times New Roman"/>
                <a:sym typeface="Times New Roman"/>
                <a:hlinkClick r:id="rId2"/>
              </a:rPr>
              <a:t>https://</a:t>
            </a:r>
            <a:r>
              <a:rPr lang="en-US" altLang="ko-KR" sz="1800" dirty="0" smtClean="0">
                <a:ea typeface="Times New Roman"/>
                <a:cs typeface="Times New Roman"/>
                <a:sym typeface="Times New Roman"/>
                <a:hlinkClick r:id="rId2"/>
              </a:rPr>
              <a:t>mentor.ieee.org/802.11/dcn/16/11-16-0721-02-00ah-tgah-sb3-comments-on-d8-0.xlsx</a:t>
            </a:r>
            <a:endParaRPr lang="en-US" altLang="ko-KR" sz="1800" dirty="0" smtClean="0">
              <a:ea typeface="Times New Roman"/>
              <a:cs typeface="Times New Roman"/>
              <a:sym typeface="Times New Roman"/>
            </a:endParaRPr>
          </a:p>
          <a:p>
            <a:pPr lvl="1"/>
            <a:endParaRPr lang="en-US" altLang="ko-KR" sz="1800" dirty="0">
              <a:ea typeface="Times New Roman"/>
              <a:cs typeface="Times New Roman"/>
              <a:sym typeface="Times New Roman"/>
            </a:endParaRPr>
          </a:p>
          <a:p>
            <a:r>
              <a:rPr lang="en-US" altLang="ko-KR" sz="2000" dirty="0">
                <a:ea typeface="Times New Roman"/>
                <a:cs typeface="Times New Roman"/>
                <a:sym typeface="Times New Roman"/>
              </a:rPr>
              <a:t>Agenda: </a:t>
            </a:r>
            <a:endParaRPr lang="en-US" altLang="ko-KR" sz="2000" dirty="0" smtClean="0">
              <a:ea typeface="Times New Roman"/>
              <a:cs typeface="Times New Roman"/>
              <a:sym typeface="Times New Roman"/>
            </a:endParaRPr>
          </a:p>
          <a:p>
            <a:pPr lvl="1"/>
            <a:r>
              <a:rPr lang="en-US" altLang="ko-KR" sz="1800" dirty="0" smtClean="0">
                <a:ea typeface="Times New Roman"/>
                <a:cs typeface="Times New Roman"/>
                <a:sym typeface="Times New Roman"/>
                <a:hlinkClick r:id="rId3"/>
              </a:rPr>
              <a:t>https</a:t>
            </a:r>
            <a:r>
              <a:rPr lang="en-US" altLang="ko-KR" sz="1800" dirty="0">
                <a:ea typeface="Times New Roman"/>
                <a:cs typeface="Times New Roman"/>
                <a:sym typeface="Times New Roman"/>
                <a:hlinkClick r:id="rId3"/>
              </a:rPr>
              <a:t>://</a:t>
            </a:r>
            <a:r>
              <a:rPr lang="en-US" altLang="ko-KR" sz="1800" dirty="0" smtClean="0">
                <a:ea typeface="Times New Roman"/>
                <a:cs typeface="Times New Roman"/>
                <a:sym typeface="Times New Roman"/>
                <a:hlinkClick r:id="rId3"/>
              </a:rPr>
              <a:t>mentor.ieee.org/802.11/dcn/16/11-16-0516-03-00ah-may-2016-agenda.pptx</a:t>
            </a:r>
            <a:endParaRPr lang="en-US" altLang="ko-KR" sz="1800" dirty="0" smtClean="0">
              <a:ea typeface="Times New Roman"/>
              <a:cs typeface="Times New Roman"/>
              <a:sym typeface="Times New Roman"/>
            </a:endParaRPr>
          </a:p>
          <a:p>
            <a:endParaRPr lang="en-US" altLang="ko-KR" sz="2000" dirty="0" smtClean="0"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日付プレースホルダ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altLang="ko-KR" dirty="0"/>
              <a:t>March 2016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48516" y="6475413"/>
            <a:ext cx="2195409" cy="184666"/>
          </a:xfrm>
          <a:noFill/>
        </p:spPr>
        <p:txBody>
          <a:bodyPr/>
          <a:lstStyle/>
          <a:p>
            <a:r>
              <a:rPr lang="en-US" altLang="ko-KR" dirty="0"/>
              <a:t>Alfred </a:t>
            </a:r>
            <a:r>
              <a:rPr lang="en-US" altLang="ko-KR" dirty="0" err="1"/>
              <a:t>Asterjadhi</a:t>
            </a:r>
            <a:r>
              <a:rPr lang="en-US" altLang="ko-KR" dirty="0"/>
              <a:t> and Yongho </a:t>
            </a:r>
            <a:r>
              <a:rPr lang="en-US" altLang="ko-KR" dirty="0" err="1"/>
              <a:t>Seok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598220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Going forward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Prepare EC report, and ask for approval in the July F2F meeting</a:t>
            </a:r>
            <a:endParaRPr lang="en-US" altLang="ko-KR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altLang="ko-KR" dirty="0"/>
              <a:t>March 2016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48516" y="6475413"/>
            <a:ext cx="2195409" cy="184666"/>
          </a:xfrm>
          <a:noFill/>
        </p:spPr>
        <p:txBody>
          <a:bodyPr/>
          <a:lstStyle/>
          <a:p>
            <a:r>
              <a:rPr lang="en-US" altLang="ko-KR" dirty="0"/>
              <a:t>Alfred </a:t>
            </a:r>
            <a:r>
              <a:rPr lang="en-US" altLang="ko-KR" dirty="0" err="1"/>
              <a:t>Asterjadhi</a:t>
            </a:r>
            <a:r>
              <a:rPr lang="en-US" altLang="ko-KR" dirty="0"/>
              <a:t> and Yongho </a:t>
            </a:r>
            <a:r>
              <a:rPr lang="en-US" altLang="ko-KR" dirty="0" err="1"/>
              <a:t>Seok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42017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Weekly teleconferences between March 22</a:t>
            </a:r>
            <a:r>
              <a:rPr lang="en-US" altLang="ko-KR" baseline="30000" dirty="0"/>
              <a:t>th</a:t>
            </a:r>
            <a:r>
              <a:rPr lang="en-US" altLang="ko-KR" dirty="0"/>
              <a:t> 2016 and </a:t>
            </a:r>
            <a:r>
              <a:rPr lang="en-US" altLang="ko-KR" dirty="0" smtClean="0"/>
              <a:t>August </a:t>
            </a:r>
            <a:r>
              <a:rPr lang="en-US" altLang="ko-KR" dirty="0"/>
              <a:t>0</a:t>
            </a:r>
            <a:r>
              <a:rPr lang="en-US" altLang="ko-KR" dirty="0" smtClean="0"/>
              <a:t>9</a:t>
            </a:r>
            <a:r>
              <a:rPr lang="en-US" altLang="ko-KR" baseline="30000" dirty="0" smtClean="0"/>
              <a:t>th</a:t>
            </a:r>
            <a:r>
              <a:rPr lang="en-US" altLang="ko-KR" dirty="0" smtClean="0"/>
              <a:t> </a:t>
            </a:r>
            <a:r>
              <a:rPr lang="en-US" altLang="ko-KR" dirty="0"/>
              <a:t>2016</a:t>
            </a:r>
          </a:p>
          <a:p>
            <a:pPr lvl="1">
              <a:defRPr/>
            </a:pPr>
            <a:r>
              <a:rPr lang="en-US" altLang="ja-JP" dirty="0"/>
              <a:t>Tuesday 8PM ET</a:t>
            </a:r>
            <a:r>
              <a:rPr lang="ja-JP" altLang="en-US" dirty="0"/>
              <a:t> </a:t>
            </a:r>
            <a:r>
              <a:rPr lang="en-US" altLang="ja-JP" dirty="0"/>
              <a:t>for 2.5 </a:t>
            </a:r>
            <a:r>
              <a:rPr lang="en-US" altLang="ja-JP" dirty="0" smtClean="0"/>
              <a:t>hours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altLang="ko-KR" dirty="0"/>
              <a:t>March 2016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48516" y="6475413"/>
            <a:ext cx="2195409" cy="184666"/>
          </a:xfrm>
          <a:noFill/>
        </p:spPr>
        <p:txBody>
          <a:bodyPr/>
          <a:lstStyle/>
          <a:p>
            <a:r>
              <a:rPr lang="en-US" altLang="ko-KR" dirty="0"/>
              <a:t>Alfred </a:t>
            </a:r>
            <a:r>
              <a:rPr lang="en-US" altLang="ko-KR" dirty="0" err="1"/>
              <a:t>Asterjadhi</a:t>
            </a:r>
            <a:r>
              <a:rPr lang="en-US" altLang="ko-KR" dirty="0"/>
              <a:t> and Yongho </a:t>
            </a:r>
            <a:r>
              <a:rPr lang="en-US" altLang="ko-KR" dirty="0" err="1"/>
              <a:t>Seok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414809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TGah</a:t>
            </a:r>
            <a:r>
              <a:rPr lang="en-US" altLang="ko-KR" dirty="0"/>
              <a:t> Timeline </a:t>
            </a:r>
            <a:r>
              <a:rPr lang="en-US" altLang="ko-KR" dirty="0" smtClean="0"/>
              <a:t>–No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Internal Task Group Ballot : May 2013</a:t>
            </a:r>
          </a:p>
          <a:p>
            <a:r>
              <a:rPr lang="en-US" altLang="ko-KR" dirty="0"/>
              <a:t>Initial Letter Ballot : September 2013</a:t>
            </a:r>
          </a:p>
          <a:p>
            <a:r>
              <a:rPr lang="en-US" altLang="ko-KR" dirty="0"/>
              <a:t>Initial Recirculation Letter Ballot : September 2014 </a:t>
            </a:r>
          </a:p>
          <a:p>
            <a:r>
              <a:rPr lang="en-US" altLang="ko-KR" dirty="0"/>
              <a:t>Initial Sponsor Ballot : October 2015 </a:t>
            </a:r>
          </a:p>
          <a:p>
            <a:r>
              <a:rPr lang="en-US" altLang="ko-KR" dirty="0"/>
              <a:t>Initial Recirculation Sponsor Ballot : January 2016</a:t>
            </a:r>
          </a:p>
          <a:p>
            <a:r>
              <a:rPr lang="en-US" altLang="ko-KR" dirty="0"/>
              <a:t>EC Approval : July 2016</a:t>
            </a:r>
          </a:p>
          <a:p>
            <a:r>
              <a:rPr lang="en-US" altLang="ko-KR" dirty="0" err="1"/>
              <a:t>Revcom</a:t>
            </a:r>
            <a:r>
              <a:rPr lang="en-US" altLang="ko-KR" dirty="0"/>
              <a:t> Approval : </a:t>
            </a:r>
            <a:r>
              <a:rPr lang="en-US" altLang="ko-KR" dirty="0" smtClean="0"/>
              <a:t> September 2016</a:t>
            </a:r>
            <a:endParaRPr lang="en-US" altLang="ko-KR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altLang="ko-KR" dirty="0"/>
              <a:t>March 2016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48516" y="6475413"/>
            <a:ext cx="2195409" cy="184666"/>
          </a:xfrm>
          <a:noFill/>
        </p:spPr>
        <p:txBody>
          <a:bodyPr/>
          <a:lstStyle/>
          <a:p>
            <a:r>
              <a:rPr lang="en-US" altLang="ko-KR" dirty="0"/>
              <a:t>Alfred </a:t>
            </a:r>
            <a:r>
              <a:rPr lang="en-US" altLang="ko-KR" dirty="0" err="1"/>
              <a:t>Asterjadhi</a:t>
            </a:r>
            <a:r>
              <a:rPr lang="en-US" altLang="ko-KR" dirty="0"/>
              <a:t> and Yongho </a:t>
            </a:r>
            <a:r>
              <a:rPr lang="en-US" altLang="ko-KR" dirty="0" err="1"/>
              <a:t>Seok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02182715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2604</TotalTime>
  <Words>221</Words>
  <Application>Microsoft Office PowerPoint</Application>
  <PresentationFormat>On-screen Show (4:3)</PresentationFormat>
  <Paragraphs>54</Paragraphs>
  <Slides>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ＭＳ Ｐゴシック</vt:lpstr>
      <vt:lpstr>Times New Roman</vt:lpstr>
      <vt:lpstr>802-11-PathProtection</vt:lpstr>
      <vt:lpstr>Document</vt:lpstr>
      <vt:lpstr>IEEE 802.11ah Closing Report for March 2016</vt:lpstr>
      <vt:lpstr>Abstract</vt:lpstr>
      <vt:lpstr>Activity in TGah</vt:lpstr>
      <vt:lpstr>Going forward</vt:lpstr>
      <vt:lpstr>Teleconference</vt:lpstr>
      <vt:lpstr>TGah Timeline –No Changes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Report</dc:title>
  <dc:creator>David Halasz</dc:creator>
  <cp:lastModifiedBy>Alfred Asterjadhi</cp:lastModifiedBy>
  <cp:revision>319</cp:revision>
  <cp:lastPrinted>1998-02-10T13:28:06Z</cp:lastPrinted>
  <dcterms:created xsi:type="dcterms:W3CDTF">2009-11-09T00:32:22Z</dcterms:created>
  <dcterms:modified xsi:type="dcterms:W3CDTF">2016-05-20T00:22:44Z</dcterms:modified>
</cp:coreProperties>
</file>