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472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802.11-16/0737r1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802.11-16/0737r1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802.11-16/0737r1</a:t>
            </a:r>
            <a:endParaRPr lang="en-GB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2016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802.11-16/0737r1</a:t>
            </a:r>
            <a:endParaRPr lang="en-GB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2016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802.11-16/0737r1</a:t>
            </a:r>
            <a:endParaRPr lang="en-GB" sz="14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2016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802.11-16/0737r1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TGaq</a:t>
            </a:r>
            <a:r>
              <a:rPr lang="en-GB" dirty="0" smtClean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2016-05-19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3071020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" name="Document" r:id="rId4" imgW="8146441" imgH="2307918" progId="Word.Document.8">
                  <p:embed/>
                </p:oleObj>
              </mc:Choice>
              <mc:Fallback>
                <p:oleObj name="Document" r:id="rId4" imgW="8146441" imgH="2307918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</a:t>
            </a:r>
            <a:r>
              <a:rPr lang="en-GB" sz="3200" dirty="0" err="1" smtClean="0"/>
              <a:t>TGaq</a:t>
            </a:r>
            <a:r>
              <a:rPr lang="en-GB" sz="3200" dirty="0" smtClean="0"/>
              <a:t> (Pre-Association Discovery) for May 2016, Waikoloa.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GB" sz="18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88731"/>
          </a:xfrm>
        </p:spPr>
        <p:txBody>
          <a:bodyPr/>
          <a:lstStyle/>
          <a:p>
            <a:pPr>
              <a:defRPr/>
            </a:pPr>
            <a:r>
              <a:rPr lang="en-GB" altLang="en-US" dirty="0" smtClean="0"/>
              <a:t>LB219 Comment </a:t>
            </a:r>
            <a:r>
              <a:rPr lang="en-GB" altLang="en-US" dirty="0"/>
              <a:t>Resolution Analysis</a:t>
            </a:r>
          </a:p>
          <a:p>
            <a:pPr lvl="1">
              <a:defRPr/>
            </a:pPr>
            <a:r>
              <a:rPr lang="en-GB" altLang="en-US" dirty="0" smtClean="0"/>
              <a:t>93% </a:t>
            </a:r>
            <a:r>
              <a:rPr lang="en-GB" altLang="en-US" dirty="0"/>
              <a:t>approval, </a:t>
            </a:r>
            <a:r>
              <a:rPr lang="en-GB" altLang="en-US" dirty="0" smtClean="0"/>
              <a:t>71 comments</a:t>
            </a:r>
            <a:endParaRPr lang="en-GB" altLang="en-US" dirty="0"/>
          </a:p>
          <a:p>
            <a:pPr lvl="1">
              <a:defRPr/>
            </a:pPr>
            <a:r>
              <a:rPr lang="en-GB" dirty="0" smtClean="0"/>
              <a:t>Comment resolution complete and will request re-circulation letter ballot</a:t>
            </a:r>
            <a:endParaRPr lang="en-GB" dirty="0"/>
          </a:p>
          <a:p>
            <a:r>
              <a:rPr lang="en-GB" dirty="0" smtClean="0"/>
              <a:t>Discussion topics</a:t>
            </a:r>
          </a:p>
          <a:p>
            <a:pPr lvl="1"/>
            <a:r>
              <a:rPr lang="en-GB" dirty="0" smtClean="0"/>
              <a:t>Solicited PAD</a:t>
            </a:r>
          </a:p>
          <a:p>
            <a:pPr lvl="1"/>
            <a:r>
              <a:rPr lang="en-GB" dirty="0" smtClean="0"/>
              <a:t>Service Hash element</a:t>
            </a:r>
          </a:p>
          <a:p>
            <a:r>
              <a:rPr lang="en-GB" dirty="0" smtClean="0"/>
              <a:t>Mandatory Draft Review (</a:t>
            </a:r>
            <a:r>
              <a:rPr lang="en-GB" dirty="0" smtClean="0"/>
              <a:t>MDR)</a:t>
            </a:r>
            <a:endParaRPr lang="en-GB" dirty="0" smtClean="0"/>
          </a:p>
          <a:p>
            <a:pPr lvl="1"/>
            <a:r>
              <a:rPr lang="en-GB" dirty="0" smtClean="0"/>
              <a:t>Will send D4.1 for </a:t>
            </a:r>
            <a:r>
              <a:rPr lang="en-GB" dirty="0" smtClean="0"/>
              <a:t>MDR </a:t>
            </a:r>
            <a:r>
              <a:rPr lang="en-GB" dirty="0" smtClean="0"/>
              <a:t>at the end of May/Early June</a:t>
            </a:r>
          </a:p>
          <a:p>
            <a:pPr lvl="1"/>
            <a:r>
              <a:rPr lang="en-GB" dirty="0" smtClean="0"/>
              <a:t>Editor will then prepare D5.0 for letter ballot to complete by the start of the July 2016 face to face meeting</a:t>
            </a:r>
          </a:p>
          <a:p>
            <a:r>
              <a:rPr lang="en-GB" dirty="0" smtClean="0"/>
              <a:t>Plans for July 2016</a:t>
            </a:r>
            <a:endParaRPr lang="en-GB" sz="2000" dirty="0" smtClean="0"/>
          </a:p>
          <a:p>
            <a:pPr lvl="1"/>
            <a:r>
              <a:rPr lang="en-GB" dirty="0"/>
              <a:t>W</a:t>
            </a:r>
            <a:r>
              <a:rPr lang="en-GB" dirty="0" smtClean="0"/>
              <a:t>ork on comment resolutions from D5.0 re-circulation ballot</a:t>
            </a:r>
          </a:p>
          <a:p>
            <a:pPr lvl="1"/>
            <a:r>
              <a:rPr lang="en-GB" dirty="0" smtClean="0"/>
              <a:t>Intend to request conditional sponsor ballot at the EC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13516</TotalTime>
  <Words>170</Words>
  <Application>Microsoft Office PowerPoint</Application>
  <PresentationFormat>On-screen Show (4:3)</PresentationFormat>
  <Paragraphs>38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812</cp:revision>
  <cp:lastPrinted>1998-02-10T13:28:06Z</cp:lastPrinted>
  <dcterms:created xsi:type="dcterms:W3CDTF">2004-12-02T14:01:45Z</dcterms:created>
  <dcterms:modified xsi:type="dcterms:W3CDTF">2016-05-20T05:44:31Z</dcterms:modified>
</cp:coreProperties>
</file>