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4052" r:id="rId2"/>
  </p:sldMasterIdLst>
  <p:notesMasterIdLst>
    <p:notesMasterId r:id="rId10"/>
  </p:notesMasterIdLst>
  <p:handoutMasterIdLst>
    <p:handoutMasterId r:id="rId11"/>
  </p:handoutMasterIdLst>
  <p:sldIdLst>
    <p:sldId id="269" r:id="rId3"/>
    <p:sldId id="257" r:id="rId4"/>
    <p:sldId id="278" r:id="rId5"/>
    <p:sldId id="297" r:id="rId6"/>
    <p:sldId id="288" r:id="rId7"/>
    <p:sldId id="289" r:id="rId8"/>
    <p:sldId id="298" r:id="rId9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20123" autoAdjust="0"/>
    <p:restoredTop sz="99632" autoAdjust="0"/>
  </p:normalViewPr>
  <p:slideViewPr>
    <p:cSldViewPr>
      <p:cViewPr varScale="1">
        <p:scale>
          <a:sx n="47" d="100"/>
          <a:sy n="47" d="100"/>
        </p:scale>
        <p:origin x="-45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2" d="100"/>
          <a:sy n="62" d="100"/>
        </p:scale>
        <p:origin x="-3187" y="-96"/>
      </p:cViewPr>
      <p:guideLst>
        <p:guide orient="horz" pos="2923"/>
        <p:guide pos="2184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doc.: IEEE 802.11-11/0xxxr0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November 2011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Osama Aboul-Magd (Samsung)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DD5554DB-DCC5-447B-A5ED-CF59F2F91F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737800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doc.: IEEE 802.11-11/0xxxr0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November 2011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/>
            </a:lvl5pPr>
          </a:lstStyle>
          <a:p>
            <a:pPr lvl="4">
              <a:defRPr/>
            </a:pPr>
            <a:r>
              <a:rPr lang="en-US"/>
              <a:t>Osama Aboul-Magd (Samsung)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8494B09C-02D3-414B-B0EE-19148CC64A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9593425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CC47AE6E-6830-4D66-A48E-1AB33BF56CB8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xmlns="" val="23882130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434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43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E45B7B12-CE07-4A54-96EB-35A50D49DB14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43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43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xmlns="" val="16977079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CA" smtClean="0"/>
          </a:p>
        </p:txBody>
      </p:sp>
      <p:sp>
        <p:nvSpPr>
          <p:cNvPr id="15364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5365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5366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5367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1C2A2418-DC63-42A1-8EB1-9A89097F5C1F}" type="slidenum">
              <a:rPr lang="en-US" smtClean="0"/>
              <a:pPr/>
              <a:t>3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xmlns="" val="5126491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CA" smtClean="0"/>
          </a:p>
        </p:txBody>
      </p:sp>
      <p:sp>
        <p:nvSpPr>
          <p:cNvPr id="15364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5365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5366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5367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1C2A2418-DC63-42A1-8EB1-9A89097F5C1F}" type="slidenum">
              <a:rPr lang="en-US" smtClean="0"/>
              <a:pPr/>
              <a:t>4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xmlns="" val="5126491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339850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March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03E9CF5-34FC-42E4-8394-9F17DD675A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March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DB97A79-20A5-4178-904F-28A2D104ED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3311F1-12E7-40D9-804B-93D09537E5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May 2016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dirty="0" err="1" smtClean="0"/>
              <a:t>Jiamin</a:t>
            </a:r>
            <a:r>
              <a:rPr lang="en-CA" dirty="0" smtClean="0"/>
              <a:t> Chen (</a:t>
            </a:r>
            <a:r>
              <a:rPr lang="en-CA" dirty="0" err="1" smtClean="0"/>
              <a:t>Huawei</a:t>
            </a:r>
            <a:r>
              <a:rPr lang="en-CA" dirty="0" smtClean="0"/>
              <a:t>)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E92FB0-83C7-4CD5-B74D-11B1875EC58C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May 2016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dirty="0" err="1" smtClean="0"/>
              <a:t>Jiamin</a:t>
            </a:r>
            <a:r>
              <a:rPr lang="en-CA" dirty="0" smtClean="0"/>
              <a:t> Chen (</a:t>
            </a:r>
            <a:r>
              <a:rPr lang="en-CA" dirty="0" err="1" smtClean="0"/>
              <a:t>Huawei</a:t>
            </a:r>
            <a:r>
              <a:rPr lang="en-CA" dirty="0" smtClean="0"/>
              <a:t>)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D775CA-B023-4257-BF99-DFBE0C2C719E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May 2016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dirty="0" err="1" smtClean="0"/>
              <a:t>Jiamin</a:t>
            </a:r>
            <a:r>
              <a:rPr lang="en-CA" dirty="0" smtClean="0"/>
              <a:t> Chen (</a:t>
            </a:r>
            <a:r>
              <a:rPr lang="en-CA" dirty="0" err="1" smtClean="0"/>
              <a:t>Huawei</a:t>
            </a:r>
            <a:r>
              <a:rPr lang="en-CA" dirty="0" smtClean="0"/>
              <a:t>)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430E06-4B1E-4BF2-B4E7-83B3EE121E56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May 2016</a:t>
            </a:r>
            <a:endParaRPr lang="en-CA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dirty="0" err="1" smtClean="0"/>
              <a:t>Jiamin</a:t>
            </a:r>
            <a:r>
              <a:rPr lang="en-CA" dirty="0" smtClean="0"/>
              <a:t> Chen (</a:t>
            </a:r>
            <a:r>
              <a:rPr lang="en-CA" dirty="0" err="1" smtClean="0"/>
              <a:t>Huawei</a:t>
            </a:r>
            <a:r>
              <a:rPr lang="en-CA" dirty="0" smtClean="0"/>
              <a:t>)</a:t>
            </a:r>
            <a:endParaRPr lang="en-CA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ABDA10-D773-4200-8E3B-EC445C5F4BD4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May 2016</a:t>
            </a:r>
            <a:endParaRPr lang="en-CA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dirty="0" err="1" smtClean="0"/>
              <a:t>Jiamin</a:t>
            </a:r>
            <a:r>
              <a:rPr lang="en-CA" dirty="0" smtClean="0"/>
              <a:t> Chen (</a:t>
            </a:r>
            <a:r>
              <a:rPr lang="en-CA" dirty="0" err="1" smtClean="0"/>
              <a:t>Huawei</a:t>
            </a:r>
            <a:r>
              <a:rPr lang="en-CA" dirty="0" smtClean="0"/>
              <a:t>)</a:t>
            </a:r>
            <a:endParaRPr lang="en-CA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B05D35-A447-4CE9-B205-2ABFA0156211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May 2016</a:t>
            </a:r>
            <a:endParaRPr lang="en-CA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dirty="0" err="1" smtClean="0"/>
              <a:t>Jiamin</a:t>
            </a:r>
            <a:r>
              <a:rPr lang="en-CA" dirty="0" smtClean="0"/>
              <a:t> Chen (</a:t>
            </a:r>
            <a:r>
              <a:rPr lang="en-CA" dirty="0" err="1" smtClean="0"/>
              <a:t>Huawei</a:t>
            </a:r>
            <a:r>
              <a:rPr lang="en-CA" dirty="0" smtClean="0"/>
              <a:t>)</a:t>
            </a:r>
            <a:endParaRPr lang="en-CA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DF5FEB-3D0D-4C2D-9DF2-80BAA30E4B82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May 2016</a:t>
            </a:r>
            <a:endParaRPr lang="en-CA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dirty="0" err="1" smtClean="0"/>
              <a:t>Jiamin</a:t>
            </a:r>
            <a:r>
              <a:rPr lang="en-CA" dirty="0" smtClean="0"/>
              <a:t> Chen (</a:t>
            </a:r>
            <a:r>
              <a:rPr lang="en-CA" dirty="0" err="1" smtClean="0"/>
              <a:t>Huawei</a:t>
            </a:r>
            <a:r>
              <a:rPr lang="en-CA" dirty="0" smtClean="0"/>
              <a:t>)</a:t>
            </a:r>
            <a:endParaRPr lang="en-CA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832C29-5A34-4AF8-9F3A-C0CCB080D51D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May 2016</a:t>
            </a:r>
            <a:endParaRPr lang="en-CA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dirty="0" err="1" smtClean="0"/>
              <a:t>Jiamin</a:t>
            </a:r>
            <a:r>
              <a:rPr lang="en-CA" dirty="0" smtClean="0"/>
              <a:t> Chen (</a:t>
            </a:r>
            <a:r>
              <a:rPr lang="en-CA" dirty="0" err="1" smtClean="0"/>
              <a:t>Huawei</a:t>
            </a:r>
            <a:r>
              <a:rPr lang="en-CA" dirty="0" smtClean="0"/>
              <a:t>)</a:t>
            </a:r>
            <a:endParaRPr lang="en-CA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49FA5C-EEB8-4097-BBBB-D5CA4F482CBC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339850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March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7E6215C-0148-4EB1-A390-22B113FC48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CA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May 2016</a:t>
            </a:r>
            <a:endParaRPr lang="en-CA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dirty="0" err="1" smtClean="0"/>
              <a:t>Jiamin</a:t>
            </a:r>
            <a:r>
              <a:rPr lang="en-CA" dirty="0" smtClean="0"/>
              <a:t> Chen (</a:t>
            </a:r>
            <a:r>
              <a:rPr lang="en-CA" dirty="0" err="1" smtClean="0"/>
              <a:t>Huawei</a:t>
            </a:r>
            <a:r>
              <a:rPr lang="en-CA" dirty="0" smtClean="0"/>
              <a:t>)</a:t>
            </a:r>
            <a:endParaRPr lang="en-CA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F7F488-7C54-407C-BA57-102E8B69DB34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May 2016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dirty="0" err="1" smtClean="0"/>
              <a:t>Jiamin</a:t>
            </a:r>
            <a:r>
              <a:rPr lang="en-CA" dirty="0" smtClean="0"/>
              <a:t> Chen (</a:t>
            </a:r>
            <a:r>
              <a:rPr lang="en-CA" dirty="0" err="1" smtClean="0"/>
              <a:t>Huawei</a:t>
            </a:r>
            <a:r>
              <a:rPr lang="en-CA" dirty="0" smtClean="0"/>
              <a:t>)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CBD876-8234-4D48-B78B-211BF0665F01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May 2016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dirty="0" err="1" smtClean="0"/>
              <a:t>Jiamin</a:t>
            </a:r>
            <a:r>
              <a:rPr lang="en-CA" dirty="0" smtClean="0"/>
              <a:t> Chen (</a:t>
            </a:r>
            <a:r>
              <a:rPr lang="en-CA" dirty="0" err="1" smtClean="0"/>
              <a:t>Huawei</a:t>
            </a:r>
            <a:r>
              <a:rPr lang="en-CA" dirty="0" smtClean="0"/>
              <a:t>)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8B6576-D517-46A7-80E7-DEE3F4E0876D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339850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March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B44D1AC-F616-42E6-9F43-060B70E272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March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C5889EA-CAEC-4354-8261-D8222D8E55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March 2016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36D628B-9B0F-4DE5-91F4-CB4C6BF4E7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March 2016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667F22A-537D-46AD-AB32-BBE38DE3A1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March 2016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6D219D-166D-4D36-9661-DC7404247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March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A389C81-16FD-4CD9-8450-5298724B2E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March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E85D24A-2743-43C7-A13E-E8E1107FF3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189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en-US" altLang="zh-CN" dirty="0" smtClean="0"/>
              <a:t>May 2016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/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F64F216-E6B4-4849-8EF5-D25189C9AA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724337" y="334189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802.11-16/0729r2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61" r:id="rId1"/>
    <p:sldLayoutId id="2147484562" r:id="rId2"/>
    <p:sldLayoutId id="2147484563" r:id="rId3"/>
    <p:sldLayoutId id="2147484542" r:id="rId4"/>
    <p:sldLayoutId id="2147484543" r:id="rId5"/>
    <p:sldLayoutId id="2147484544" r:id="rId6"/>
    <p:sldLayoutId id="2147484545" r:id="rId7"/>
    <p:sldLayoutId id="2147484546" r:id="rId8"/>
    <p:sldLayoutId id="2147484547" r:id="rId9"/>
    <p:sldLayoutId id="2147484548" r:id="rId10"/>
    <p:sldLayoutId id="214748454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CA" smtClean="0"/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altLang="zh-CN" dirty="0" smtClean="0"/>
              <a:t>March 2016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CA" dirty="0" err="1" smtClean="0"/>
              <a:t>Jiamin</a:t>
            </a:r>
            <a:r>
              <a:rPr lang="en-CA" dirty="0" smtClean="0"/>
              <a:t> Chen (</a:t>
            </a:r>
            <a:r>
              <a:rPr lang="en-CA" dirty="0" err="1" smtClean="0"/>
              <a:t>Huawei</a:t>
            </a:r>
            <a:r>
              <a:rPr lang="en-CA" dirty="0" smtClean="0"/>
              <a:t>)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EC29E10-826D-4EEB-B403-6671945A724E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50" r:id="rId1"/>
    <p:sldLayoutId id="2147484551" r:id="rId2"/>
    <p:sldLayoutId id="2147484552" r:id="rId3"/>
    <p:sldLayoutId id="2147484553" r:id="rId4"/>
    <p:sldLayoutId id="2147484554" r:id="rId5"/>
    <p:sldLayoutId id="2147484555" r:id="rId6"/>
    <p:sldLayoutId id="2147484556" r:id="rId7"/>
    <p:sldLayoutId id="2147484557" r:id="rId8"/>
    <p:sldLayoutId id="2147484558" r:id="rId9"/>
    <p:sldLayoutId id="2147484559" r:id="rId10"/>
    <p:sldLayoutId id="2147484560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__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189"/>
            <a:ext cx="968214" cy="276999"/>
          </a:xfrm>
          <a:noFill/>
        </p:spPr>
        <p:txBody>
          <a:bodyPr/>
          <a:lstStyle/>
          <a:p>
            <a:r>
              <a:rPr lang="en-US" altLang="zh-CN" dirty="0" smtClean="0"/>
              <a:t>May 2016</a:t>
            </a:r>
            <a:endParaRPr lang="en-US" dirty="0" smtClean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793F0BDF-8B5A-4F42-A460-6E03123FEBC0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IEEE 802.11aj May 2016 Closing Report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2016-05-19</a:t>
            </a:r>
          </a:p>
        </p:txBody>
      </p:sp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6858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Author:</a:t>
            </a:r>
            <a:endParaRPr lang="en-US" sz="2000" dirty="0"/>
          </a:p>
        </p:txBody>
      </p:sp>
      <p:graphicFrame>
        <p:nvGraphicFramePr>
          <p:cNvPr id="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564947837"/>
              </p:ext>
            </p:extLst>
          </p:nvPr>
        </p:nvGraphicFramePr>
        <p:xfrm>
          <a:off x="533400" y="2819400"/>
          <a:ext cx="7747000" cy="1487488"/>
        </p:xfrm>
        <a:graphic>
          <a:graphicData uri="http://schemas.openxmlformats.org/presentationml/2006/ole">
            <p:oleObj spid="_x0000_s1092" name="Document" r:id="rId4" imgW="8524124" imgH="1570801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9BDFEE4B-8411-40A8-8639-87B3C757CCB2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Abstract</a:t>
            </a:r>
          </a:p>
        </p:txBody>
      </p:sp>
      <p:sp>
        <p:nvSpPr>
          <p:cNvPr id="71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algn="just">
              <a:buFontTx/>
              <a:buNone/>
            </a:pPr>
            <a:r>
              <a:rPr lang="en-US" dirty="0" smtClean="0"/>
              <a:t>This document is the </a:t>
            </a:r>
            <a:r>
              <a:rPr lang="en-US" dirty="0" err="1" smtClean="0"/>
              <a:t>TGaj</a:t>
            </a:r>
            <a:r>
              <a:rPr lang="en-US" dirty="0" smtClean="0"/>
              <a:t> closing report for the May 2016 session.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  <a:noFill/>
        </p:spPr>
        <p:txBody>
          <a:bodyPr/>
          <a:lstStyle/>
          <a:p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189"/>
            <a:ext cx="968214" cy="276999"/>
          </a:xfrm>
          <a:noFill/>
        </p:spPr>
        <p:txBody>
          <a:bodyPr/>
          <a:lstStyle/>
          <a:p>
            <a:r>
              <a:rPr lang="en-US" altLang="zh-CN" dirty="0" smtClean="0"/>
              <a:t>May 2016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70F8C27D-2556-4282-BE8F-668D826849BB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  <a:noFill/>
        </p:spPr>
        <p:txBody>
          <a:bodyPr/>
          <a:lstStyle/>
          <a:p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r>
              <a:rPr lang="en-CA" dirty="0" smtClean="0"/>
              <a:t>Work Completed (1/2)</a:t>
            </a:r>
          </a:p>
        </p:txBody>
      </p:sp>
      <p:sp>
        <p:nvSpPr>
          <p:cNvPr id="13" name="Content Placeholder 2"/>
          <p:cNvSpPr>
            <a:spLocks noGrp="1"/>
          </p:cNvSpPr>
          <p:nvPr>
            <p:ph idx="1"/>
          </p:nvPr>
        </p:nvSpPr>
        <p:spPr>
          <a:xfrm>
            <a:off x="285720" y="1500174"/>
            <a:ext cx="8572560" cy="4929222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zh-CN" sz="2400" b="1" dirty="0" smtClean="0"/>
              <a:t>Approved March meeting minutes (11-16/0502r0)</a:t>
            </a:r>
            <a:endParaRPr lang="en-US" altLang="ko-KR" dirty="0" smtClean="0"/>
          </a:p>
          <a:p>
            <a:r>
              <a:rPr lang="en-US" altLang="ko-KR" dirty="0" smtClean="0"/>
              <a:t>The following comment resolution proposals have been presented</a:t>
            </a:r>
          </a:p>
          <a:p>
            <a:pPr lvl="1">
              <a:lnSpc>
                <a:spcPct val="90000"/>
              </a:lnSpc>
            </a:pPr>
            <a:r>
              <a:rPr lang="en-US" sz="1600" dirty="0" smtClean="0"/>
              <a:t>11-16/0685r0 - LB217 Comment Resolutions to CID 99, 122, and 163</a:t>
            </a:r>
          </a:p>
          <a:p>
            <a:pPr lvl="1">
              <a:lnSpc>
                <a:spcPct val="90000"/>
              </a:lnSpc>
            </a:pPr>
            <a:r>
              <a:rPr lang="en-US" sz="1600" dirty="0" smtClean="0"/>
              <a:t>11-16/705r2 -Proposed resolution to CID 41, 42, 44, 84, 98, 111, 151 and 168 in LB217</a:t>
            </a:r>
          </a:p>
          <a:p>
            <a:pPr lvl="1">
              <a:lnSpc>
                <a:spcPct val="90000"/>
              </a:lnSpc>
            </a:pPr>
            <a:r>
              <a:rPr lang="en-US" sz="1600" dirty="0" smtClean="0"/>
              <a:t>11-16/715r2 - lb217-comment-resolutions-to-cid-51-104, 105, 150 and 115</a:t>
            </a:r>
            <a:endParaRPr lang="en-US" altLang="zh-CN" sz="1600" dirty="0" smtClean="0"/>
          </a:p>
          <a:p>
            <a:pPr lvl="1">
              <a:lnSpc>
                <a:spcPct val="90000"/>
              </a:lnSpc>
            </a:pPr>
            <a:r>
              <a:rPr lang="en-US" sz="1600" dirty="0" smtClean="0"/>
              <a:t>11-16/719r1 - Proposed resolution to CID 100, 101, 102, etc. in LB217</a:t>
            </a:r>
          </a:p>
          <a:p>
            <a:pPr lvl="1">
              <a:lnSpc>
                <a:spcPct val="90000"/>
              </a:lnSpc>
            </a:pPr>
            <a:r>
              <a:rPr lang="en-US" sz="1600" dirty="0" smtClean="0"/>
              <a:t>11-16/718r0 - LB217 Comment Resolutions to CID 106 – 109</a:t>
            </a:r>
          </a:p>
          <a:p>
            <a:r>
              <a:rPr lang="en-CA" dirty="0" smtClean="0"/>
              <a:t>Completed all comment resolution of the LB217 for D1.0</a:t>
            </a:r>
          </a:p>
          <a:p>
            <a:r>
              <a:rPr lang="en-CA" dirty="0" smtClean="0"/>
              <a:t>Approved those comment resolutions and instruct editor to incorporate them into D2.0.</a:t>
            </a:r>
            <a:endParaRPr lang="en-US" dirty="0" smtClean="0"/>
          </a:p>
          <a:p>
            <a:endParaRPr lang="en-US" b="1" dirty="0" smtClean="0">
              <a:ea typeface="+mn-ea"/>
              <a:cs typeface="+mn-cs"/>
            </a:endParaRPr>
          </a:p>
          <a:p>
            <a:pPr lvl="1">
              <a:lnSpc>
                <a:spcPct val="90000"/>
              </a:lnSpc>
              <a:defRPr/>
            </a:pPr>
            <a:endParaRPr lang="en-US" sz="1800" dirty="0" smtClean="0"/>
          </a:p>
          <a:p>
            <a:pPr lvl="1">
              <a:lnSpc>
                <a:spcPct val="90000"/>
              </a:lnSpc>
              <a:defRPr/>
            </a:pPr>
            <a:endParaRPr lang="en-US" dirty="0" smtClean="0"/>
          </a:p>
          <a:p>
            <a:pPr marL="381000" indent="-381000">
              <a:defRPr/>
            </a:pPr>
            <a:endParaRPr lang="en-US" dirty="0" smtClean="0"/>
          </a:p>
          <a:p>
            <a:pPr marL="381000" indent="-381000">
              <a:defRPr/>
            </a:pPr>
            <a:endParaRPr lang="en-US" dirty="0" smtClean="0"/>
          </a:p>
          <a:p>
            <a:pPr>
              <a:lnSpc>
                <a:spcPct val="80000"/>
              </a:lnSpc>
              <a:defRPr/>
            </a:pPr>
            <a:endParaRPr lang="en-US" dirty="0" smtClean="0">
              <a:sym typeface="Wingdings" pitchFamily="2" charset="2"/>
            </a:endParaRPr>
          </a:p>
        </p:txBody>
      </p:sp>
      <p:sp>
        <p:nvSpPr>
          <p:cNvPr id="9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189"/>
            <a:ext cx="968214" cy="276999"/>
          </a:xfrm>
          <a:noFill/>
        </p:spPr>
        <p:txBody>
          <a:bodyPr/>
          <a:lstStyle/>
          <a:p>
            <a:r>
              <a:rPr lang="en-US" altLang="zh-CN" dirty="0" smtClean="0"/>
              <a:t>May 2016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70F8C27D-2556-4282-BE8F-668D826849BB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  <a:noFill/>
        </p:spPr>
        <p:txBody>
          <a:bodyPr/>
          <a:lstStyle/>
          <a:p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r>
              <a:rPr lang="en-CA" dirty="0" smtClean="0"/>
              <a:t>Work Completed (2/2)</a:t>
            </a:r>
          </a:p>
        </p:txBody>
      </p:sp>
      <p:sp>
        <p:nvSpPr>
          <p:cNvPr id="13" name="Content Placeholder 2"/>
          <p:cNvSpPr>
            <a:spLocks noGrp="1"/>
          </p:cNvSpPr>
          <p:nvPr>
            <p:ph idx="1"/>
          </p:nvPr>
        </p:nvSpPr>
        <p:spPr>
          <a:xfrm>
            <a:off x="285720" y="1500174"/>
            <a:ext cx="8572560" cy="4929222"/>
          </a:xfrm>
        </p:spPr>
        <p:txBody>
          <a:bodyPr/>
          <a:lstStyle/>
          <a:p>
            <a:endParaRPr lang="en-GB" altLang="en-US" dirty="0" smtClean="0"/>
          </a:p>
          <a:p>
            <a:r>
              <a:rPr lang="en-GB" altLang="en-US" dirty="0" smtClean="0"/>
              <a:t>Approve</a:t>
            </a:r>
            <a:r>
              <a:rPr lang="en-US" altLang="zh-CN" dirty="0" smtClean="0"/>
              <a:t>d</a:t>
            </a:r>
            <a:r>
              <a:rPr lang="en-GB" altLang="en-US" dirty="0" smtClean="0"/>
              <a:t> a 15 day Working Group Technical Recirculation Letter Ballot asking the question “Should P802.11aj D2.0 be forwarded to Sponsor Ballot?”</a:t>
            </a:r>
          </a:p>
          <a:p>
            <a:endParaRPr lang="en-GB" altLang="en-US" dirty="0" smtClean="0"/>
          </a:p>
          <a:p>
            <a:pPr marL="342900" lvl="1" indent="-342900">
              <a:buFontTx/>
              <a:buChar char="•"/>
            </a:pPr>
            <a:r>
              <a:rPr lang="en-US" altLang="en-US" sz="2400" b="1" dirty="0" smtClean="0"/>
              <a:t>Reaffirmed </a:t>
            </a:r>
            <a:r>
              <a:rPr lang="en-US" altLang="en-US" sz="2400" b="1" dirty="0" err="1" smtClean="0"/>
              <a:t>Haiming</a:t>
            </a:r>
            <a:r>
              <a:rPr lang="en-US" altLang="en-US" sz="2400" b="1" dirty="0" smtClean="0"/>
              <a:t> WANG as vice chair of the </a:t>
            </a:r>
            <a:r>
              <a:rPr lang="en-US" altLang="en-US" sz="2400" b="1" dirty="0" err="1" smtClean="0"/>
              <a:t>TGaj</a:t>
            </a:r>
            <a:r>
              <a:rPr lang="en-US" altLang="en-US" sz="2400" b="1" dirty="0" smtClean="0"/>
              <a:t>.</a:t>
            </a:r>
          </a:p>
          <a:p>
            <a:pPr marL="342900" lvl="1" indent="-342900">
              <a:buFontTx/>
              <a:buChar char="•"/>
            </a:pPr>
            <a:endParaRPr lang="en-US" dirty="0" smtClean="0"/>
          </a:p>
          <a:p>
            <a:r>
              <a:rPr lang="en-US" dirty="0" smtClean="0"/>
              <a:t>Approved to co-locate future </a:t>
            </a:r>
            <a:r>
              <a:rPr lang="en-US" dirty="0" err="1" smtClean="0"/>
              <a:t>TGaj</a:t>
            </a:r>
            <a:r>
              <a:rPr lang="en-US" dirty="0" smtClean="0"/>
              <a:t> China interim with 802.11 WG interim </a:t>
            </a:r>
          </a:p>
          <a:p>
            <a:endParaRPr lang="en-US" b="1" dirty="0" smtClean="0">
              <a:ea typeface="+mn-ea"/>
              <a:cs typeface="+mn-cs"/>
            </a:endParaRPr>
          </a:p>
          <a:p>
            <a:pPr lvl="1">
              <a:lnSpc>
                <a:spcPct val="90000"/>
              </a:lnSpc>
              <a:defRPr/>
            </a:pPr>
            <a:endParaRPr lang="en-US" sz="1800" dirty="0" smtClean="0"/>
          </a:p>
          <a:p>
            <a:pPr lvl="1">
              <a:lnSpc>
                <a:spcPct val="90000"/>
              </a:lnSpc>
              <a:defRPr/>
            </a:pPr>
            <a:endParaRPr lang="en-US" dirty="0" smtClean="0"/>
          </a:p>
          <a:p>
            <a:pPr marL="381000" indent="-381000">
              <a:defRPr/>
            </a:pPr>
            <a:endParaRPr lang="en-US" dirty="0" smtClean="0"/>
          </a:p>
          <a:p>
            <a:pPr marL="381000" indent="-381000">
              <a:defRPr/>
            </a:pPr>
            <a:endParaRPr lang="en-US" dirty="0" smtClean="0"/>
          </a:p>
          <a:p>
            <a:pPr>
              <a:lnSpc>
                <a:spcPct val="80000"/>
              </a:lnSpc>
              <a:defRPr/>
            </a:pPr>
            <a:endParaRPr lang="en-US" dirty="0" smtClean="0">
              <a:sym typeface="Wingdings" pitchFamily="2" charset="2"/>
            </a:endParaRPr>
          </a:p>
        </p:txBody>
      </p:sp>
      <p:sp>
        <p:nvSpPr>
          <p:cNvPr id="9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189"/>
            <a:ext cx="968214" cy="276999"/>
          </a:xfrm>
          <a:noFill/>
        </p:spPr>
        <p:txBody>
          <a:bodyPr/>
          <a:lstStyle/>
          <a:p>
            <a:r>
              <a:rPr lang="en-US" altLang="zh-CN" dirty="0" smtClean="0"/>
              <a:t>May 2016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98984"/>
          </a:xfrm>
        </p:spPr>
        <p:txBody>
          <a:bodyPr/>
          <a:lstStyle/>
          <a:p>
            <a:r>
              <a:rPr lang="en-US" dirty="0"/>
              <a:t>Plan for </a:t>
            </a:r>
            <a:r>
              <a:rPr lang="en-US" dirty="0" smtClean="0"/>
              <a:t>July meeting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484784"/>
            <a:ext cx="8136904" cy="4752528"/>
          </a:xfrm>
        </p:spPr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Comment </a:t>
            </a:r>
            <a:r>
              <a:rPr lang="en-US" dirty="0"/>
              <a:t>Resolution for 802.11aj </a:t>
            </a:r>
            <a:r>
              <a:rPr lang="en-US" dirty="0" smtClean="0"/>
              <a:t>D2.0 Recirculation WG </a:t>
            </a:r>
            <a:r>
              <a:rPr lang="en-US" dirty="0"/>
              <a:t>Letter </a:t>
            </a:r>
            <a:r>
              <a:rPr lang="en-US" dirty="0" smtClean="0"/>
              <a:t>Ballot</a:t>
            </a:r>
          </a:p>
          <a:p>
            <a:endParaRPr lang="en-US" dirty="0"/>
          </a:p>
          <a:p>
            <a:r>
              <a:rPr lang="en-US" dirty="0" smtClean="0"/>
              <a:t>Review Task Group Timeline</a:t>
            </a:r>
          </a:p>
          <a:p>
            <a:endParaRPr lang="en-US" dirty="0"/>
          </a:p>
          <a:p>
            <a:endParaRPr lang="en-GB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4963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May 2016</a:t>
            </a:r>
            <a:endParaRPr lang="en-US" altLang="zh-C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200316B2-9C48-417E-82B7-1AE29C3B35FC}" type="slidenum">
              <a:rPr lang="en-US" altLang="zh-CN" smtClean="0"/>
              <a:pPr/>
              <a:t>5</a:t>
            </a:fld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294967295"/>
          </p:nvPr>
        </p:nvSpPr>
        <p:spPr>
          <a:xfrm>
            <a:off x="6934200" y="6477000"/>
            <a:ext cx="1600200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73615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Conference Call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altLang="zh-CN" sz="2600" b="1" dirty="0" smtClean="0"/>
              <a:t>7</a:t>
            </a:r>
            <a:r>
              <a:rPr lang="en-US" altLang="zh-CN" sz="2600" b="1" baseline="30000" dirty="0" smtClean="0"/>
              <a:t>th</a:t>
            </a:r>
            <a:r>
              <a:rPr lang="en-US" altLang="zh-CN" sz="2600" b="1" dirty="0" smtClean="0"/>
              <a:t> July, 2016, 9pm ET for 1 hour</a:t>
            </a:r>
          </a:p>
          <a:p>
            <a:pPr lvl="1">
              <a:buNone/>
            </a:pPr>
            <a:r>
              <a:rPr lang="en-US" altLang="zh-CN" sz="2600" b="1" dirty="0" smtClean="0"/>
              <a:t>   (8</a:t>
            </a:r>
            <a:r>
              <a:rPr lang="en-US" altLang="zh-CN" sz="2600" b="1" baseline="30000" dirty="0" smtClean="0"/>
              <a:t>th</a:t>
            </a:r>
            <a:r>
              <a:rPr lang="en-US" altLang="zh-CN" sz="2600" b="1" dirty="0" smtClean="0"/>
              <a:t> July, 2016, 9am Beijing Time)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4963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May 2016</a:t>
            </a:r>
            <a:endParaRPr lang="en-US" altLang="zh-C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200316B2-9C48-417E-82B7-1AE29C3B35FC}" type="slidenum">
              <a:rPr lang="en-US" altLang="zh-CN" smtClean="0"/>
              <a:pPr/>
              <a:t>6</a:t>
            </a:fld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294967295"/>
          </p:nvPr>
        </p:nvSpPr>
        <p:spPr>
          <a:xfrm>
            <a:off x="6934200" y="6477000"/>
            <a:ext cx="1600200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78222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4963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May 2016</a:t>
            </a:r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Jiamin Chen (Huawei)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728690" y="200024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24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24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Thank you</a:t>
            </a:r>
            <a:r>
              <a:rPr kumimoji="0" lang="zh-CN" alt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！</a:t>
            </a:r>
            <a:endParaRPr kumimoji="0" lang="en-US" sz="44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1732</TotalTime>
  <Words>347</Words>
  <Application>Microsoft Macintosh PowerPoint</Application>
  <PresentationFormat>全屏显示(4:3)</PresentationFormat>
  <Paragraphs>79</Paragraphs>
  <Slides>7</Slides>
  <Notes>4</Notes>
  <HiddenSlides>0</HiddenSlides>
  <MMClips>0</MMClips>
  <ScaleCrop>false</ScaleCrop>
  <HeadingPairs>
    <vt:vector size="6" baseType="variant">
      <vt:variant>
        <vt:lpstr>主题</vt:lpstr>
      </vt:variant>
      <vt:variant>
        <vt:i4>2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0" baseType="lpstr">
      <vt:lpstr>802-11-Submission</vt:lpstr>
      <vt:lpstr>Custom Design</vt:lpstr>
      <vt:lpstr>Document</vt:lpstr>
      <vt:lpstr>IEEE 802.11aj May 2016 Closing Report</vt:lpstr>
      <vt:lpstr>Abstract</vt:lpstr>
      <vt:lpstr>Work Completed (1/2)</vt:lpstr>
      <vt:lpstr>Work Completed (2/2)</vt:lpstr>
      <vt:lpstr>Plan for July meeting</vt:lpstr>
      <vt:lpstr>Conference Call Time</vt:lpstr>
      <vt:lpstr>幻灯片 7</vt:lpstr>
    </vt:vector>
  </TitlesOfParts>
  <Company>Marvell Semiconductor, Inc.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TGaj May 2016 Closing Report</dc:title>
  <dc:creator>Jiamin Chen, Huawei/HiSilicon</dc:creator>
  <cp:lastModifiedBy>sks</cp:lastModifiedBy>
  <cp:revision>61</cp:revision>
  <cp:lastPrinted>1998-02-10T13:28:06Z</cp:lastPrinted>
  <dcterms:created xsi:type="dcterms:W3CDTF">2008-11-13T20:03:38Z</dcterms:created>
  <dcterms:modified xsi:type="dcterms:W3CDTF">2016-05-20T18:55:00Z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(13)O48q+nWDiKNAVXoAwq58w7ATF5BZpxUzus1FEuepahc6BRLUWdfXeHQFTCUY0LJy0k4VdhaUClKE+vHO/U/mopmaz7NSzDAVV+ueorYuwSe9mWpSbCpdsvWrdDiZcE/8zZZbwMlF5W4QHCZwOJU7r1/vfwJIq4eOgDxdsfP3nOp98QYjTOPlDw06IUtjxKfyBKVUGL8BLs5KbswXYZN31n2Vz9Q1LBcFAPpyakzRtULZnadX</vt:lpwstr>
  </property>
  <property fmtid="{D5CDD505-2E9C-101B-9397-08002B2CF9AE}" pid="3" name="_ms_pID_7253431">
    <vt:lpwstr>xbWvlErnbw1m3tEMtmu2QnCSandQigLbwEGuLLFJNOHAGg6elZXKnZbYt0YGp5y9N7M6YnxzVjgLpLuCFfLXoLf/ZcFZYE32TnvmM2yw7boKKAy+Gl7HZ/+0fSPad7pGNrPrpb6co+RuJgVlv/NXlN7j5ce6oMW6B+axJOk0OkIO5HtghkTUeAcRMfkWZGYhlwJliu3U4CDNo7T/WytL3bgK/rx49s6LaPxBwjCuOILXF7q2</vt:lpwstr>
  </property>
  <property fmtid="{D5CDD505-2E9C-101B-9397-08002B2CF9AE}" pid="4" name="_ms_pID_7253432">
    <vt:lpwstr>eaoNZUHqstDR8ci6YK/VP7hMLvwD5oL8mhP9vTj6ipwp89IEPOemodS/KpUY4u8qOq6yQA8CNU8BAwegB3lAcZfggMGD33NOQ1z9adrXGj3Etwv5Y2whKznBAj+mJPj92fKUATXk17ajRN7vy5O1GlcRuJiwC3PrJEBDHFmYGC/ZA3g1DTY0Vf5b1a0HB/nfQ2Bzp2CaouukZ48iOR/mdTyhbynogWVNtKUZ42M6/BPTnCq3</vt:lpwstr>
  </property>
  <property fmtid="{D5CDD505-2E9C-101B-9397-08002B2CF9AE}" pid="5" name="_ms_pID_725343_00">
    <vt:lpwstr>_ms_pID_725343</vt:lpwstr>
  </property>
  <property fmtid="{D5CDD505-2E9C-101B-9397-08002B2CF9AE}" pid="6" name="_ms_pID_7253431_00">
    <vt:lpwstr>_ms_pID_7253431</vt:lpwstr>
  </property>
  <property fmtid="{D5CDD505-2E9C-101B-9397-08002B2CF9AE}" pid="7" name="_ms_pID_7253432_00">
    <vt:lpwstr>_ms_pID_7253432</vt:lpwstr>
  </property>
  <property fmtid="{D5CDD505-2E9C-101B-9397-08002B2CF9AE}" pid="8" name="_ms_pID_7253433">
    <vt:lpwstr>VkDcK3Z0qwbDqpb9ofD+FJ6pzl/nVgzLBmR9bkH0KWMAUaIfi8ERMmpk//NehS8KUMO6IvB3yovz4mka0mWv8TCw+fuUvp0egZQpmeAzK08PymzsnYD7cFJTmNifuZJ0bQPL9TFpqTk254v7Ivs25LYDtXB+8QSaP50Uys1c64DJXonybNedqz9HuErjpZw5N+e5qTdtdxI3xmIH6IFKQ7YqW6QE2GiYIIfKkP/Dha8A+x4/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znp0+pBfbGpS2P3D8V6W2IL9/EPr7x7G/0tDB3PyeIUOMItKQoYQiKLSOqwYuk3bvZh+cgQLNa1ung011oVfJrgM6mVzKdlGehmqJevMcY+3Vni+gSsMKNiIp2FFxT6rwZIwnUfguRV5vnEPc5X75KrVr5WvlRLMkuhemAUfNqfPjANawCBhesJYWbmha5LYkDerJNBAGzWrZ/su3+yXVHltMrD9FZBEeR+S6y+ETtWlz4uT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IvtwYAc/P/zqTk7asyVMXoZXnvCDaFkSmHLY6Vl9Yk83rOKjFduYBh0exPMnfgdj6+OVBugeEmqqsHaciIHHzf85tce1WEl/YTd+btbKlF63eIfOET0Q6FUzBwZUFvLbgJd5Nd5HQ3cz33pA6/trxJC/boHwT/xIslsNXNljImlcpVI47hMJaBopJcaMUhHl8SV5ggQv+/PPh+iJ47PS0p67o3qsryMWhTa0caCP3Cx5t/8N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Vs7DyccmFX71nCFiGm9XeR6ElR9nP58ea94wMbmUKFGVsfppm1qesn6XhQw/LbmWgti+R29fLycjwCOeBRww4RyZ5z7mtG24671Zj/DfhVCnG5T3zQlocLN0XJSDE8oXxc4bDx2Jx8bpu41tNy6HGZaF2NjMK0G9WRtYbxbRswoWL6DnuPGS0iDoI+HlI7ek01PZ6IavdZkzdPksGLPgESsCJzGdZv3rQKGE0qb7Q1K4BErF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2tJIY164nfTHkHpt3NBJ996i2bjicgs7C2q4dZLpJAJGMZ8lmEO8GT6y8KPS/a7qhLGdQ9OAekf1fw/6NgsoxA2kAoTyo1yPHHR5NmJpqTcq+o3oT9jDNx+o/q77o0hsDMTK9m6LAe/sUHjoHkH0Xg4/8rUzhNKP40L6y5ySYQrbv5ft3eMrt1G6GWWlSb8dw2dgdgEdk8lvD1ZDUq5LBUQX0LKdIuMtMJMVLtSBirAoyRVQ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iGE6YNhUQ5zkCnloWhmeSkwN/iRimL6+Jitp3glgpJuprs9dQLxuBUuRRdXnWtEeyKFCRDGj3vMSB03EOPlzscPdZXoRjV8lwaCWxgweb2MJ2QBYbI34/DPFmIMydjgbQefaYBaq57IqLwVLaQGJMtKU1G0M0hvvmz9FJzA7JtDeH5PGbQ/oLK8I7taX11/s4/7EvOAG0msppbG8g3qsxl5r/KblP9GpvDL330UBGK8eX3CU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wFKR6byzkN5PCpFcTJVcNu9FPYFP8F/u8Nc/3DAt/SR6iL0NhBKMXdakIgmTLU2Q3x5b58G/CkMDg9IL0ESaW3xc77hKeU5+/uQ+mj5c3rRA7hKTW3G3nd3V2ZvLq8ND8uUr0EvORMrDlLMLBDFDK9K96MJvdN3AxyX7kCzHB0YsrvBF0+h8fh2Lw5+EEIGLWe0L6mG1WXJ5xJeBGa7kmcYMq7kcGPYIS2IdlZt6j1Dn+yr7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WZwnns0IxqlcW/Xef5noKBFW0qZCHdNiH9UW/LwWCaP6XSVnZNWGiASme3MfGkYiiJXoa0dhMPKTjtmnM+3axlAruHFNPLGJeJSQVWVxEMkon2evYbW5Z/5fIaIhmTU6AvpLRSF0+9ay3WfA83YLXPry7PFtK4qzfvnMIvWwYQXM/HAKiDj2zH3eeFzn7i8PiZhPnPv9pDaHRazMHLaxuTjzI3kGZy6n4tTgk9EmPXEJ5CQg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0S8SGfpN88Sp5I3XpuCQzl10czh2HLDu98x7giocMmeC2TrwWUcsOrR+dcI+LgvFNQzyp/hF9L49/QOYEm5TXtNa9jJvJUhBVj3a8lwZaXuAYVa/4yLxkO+BOPxjs5Mp5UuQd290HcsQ3lG4xzQWVT1JkJ4tmpSJ+pXKKbCSy1TJgMWUd4O3B+QIoQ7jqth5Tc5iD7wsnCyksQ9vPV+pdUU/ii41OXhQNmLSL5/8tx3RquP0</vt:lpwstr>
  </property>
  <property fmtid="{D5CDD505-2E9C-101B-9397-08002B2CF9AE}" pid="25" name="_ms_pID_72534311_00">
    <vt:lpwstr>_ms_pID_72534311</vt:lpwstr>
  </property>
  <property fmtid="{D5CDD505-2E9C-101B-9397-08002B2CF9AE}" pid="26" name="_ms_pID_72534312">
    <vt:lpwstr>/yfZ4czZ59UV8/NrsE0kbA==</vt:lpwstr>
  </property>
  <property fmtid="{D5CDD505-2E9C-101B-9397-08002B2CF9AE}" pid="27" name="_ms_pID_72534312_00">
    <vt:lpwstr>_ms_pID_72534312</vt:lpwstr>
  </property>
</Properties>
</file>