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0"/>
  </p:notesMasterIdLst>
  <p:handoutMasterIdLst>
    <p:handoutMasterId r:id="rId11"/>
  </p:handoutMasterIdLst>
  <p:sldIdLst>
    <p:sldId id="269" r:id="rId3"/>
    <p:sldId id="257" r:id="rId4"/>
    <p:sldId id="278" r:id="rId5"/>
    <p:sldId id="297" r:id="rId6"/>
    <p:sldId id="288" r:id="rId7"/>
    <p:sldId id="289" r:id="rId8"/>
    <p:sldId id="29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9632" autoAdjust="0"/>
  </p:normalViewPr>
  <p:slideViewPr>
    <p:cSldViewPr>
      <p:cViewPr varScale="1">
        <p:scale>
          <a:sx n="83" d="100"/>
          <a:sy n="83" d="100"/>
        </p:scale>
        <p:origin x="-135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187" y="-96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51264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51264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24337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802.11-16/0729r1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2016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May 2016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2016-05-19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64947837"/>
              </p:ext>
            </p:extLst>
          </p:nvPr>
        </p:nvGraphicFramePr>
        <p:xfrm>
          <a:off x="533400" y="2819400"/>
          <a:ext cx="7747000" cy="1487488"/>
        </p:xfrm>
        <a:graphic>
          <a:graphicData uri="http://schemas.openxmlformats.org/presentationml/2006/ole">
            <p:oleObj spid="_x0000_s1092" name="Document" r:id="rId4" imgW="8524124" imgH="157080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err="1" smtClean="0"/>
              <a:t>TGaj</a:t>
            </a:r>
            <a:r>
              <a:rPr lang="en-US" dirty="0" smtClean="0"/>
              <a:t> closing report for the May 2016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(1/2)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929222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Approved March meeting minutes (11-16/0502r0)</a:t>
            </a:r>
            <a:endParaRPr lang="en-US" altLang="ko-KR" dirty="0" smtClean="0"/>
          </a:p>
          <a:p>
            <a:r>
              <a:rPr lang="en-US" altLang="ko-KR" dirty="0" smtClean="0"/>
              <a:t>The following comment resolution proposals have been presented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11-16/0685r0 - LB217 Comment Resolutions to CID 99, 122, and 163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11-16/705r2 -Proposed resolution to CID 41, 42, 44, 84, 98, 111, 151 and 168 in LB217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11-16/715r2 - lb217-comment-resolutions-to-cid-51-104, 105, 150 and 115</a:t>
            </a:r>
            <a:endParaRPr lang="en-US" altLang="zh-CN" sz="1600" dirty="0" smtClean="0"/>
          </a:p>
          <a:p>
            <a:pPr lvl="1">
              <a:lnSpc>
                <a:spcPct val="90000"/>
              </a:lnSpc>
            </a:pPr>
            <a:r>
              <a:rPr lang="en-US" sz="1600" dirty="0" smtClean="0"/>
              <a:t>11-16/719r1 - Proposed resolution to CID 100, 101, 102, etc. in LB217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11-16/718r0 - LB217 Comment Resolutions to CID 106 – 109</a:t>
            </a:r>
          </a:p>
          <a:p>
            <a:r>
              <a:rPr lang="en-CA" dirty="0" smtClean="0"/>
              <a:t>Completed all comment resolution of the LB217 for D1.0</a:t>
            </a:r>
          </a:p>
          <a:p>
            <a:r>
              <a:rPr lang="en-CA" dirty="0" smtClean="0"/>
              <a:t>Approved those comment resolutions and instruct editor to incorporate them into D2.0.</a:t>
            </a:r>
            <a:endParaRPr lang="en-US" dirty="0" smtClean="0"/>
          </a:p>
          <a:p>
            <a:endParaRPr lang="en-US" b="1" dirty="0" smtClean="0">
              <a:ea typeface="+mn-ea"/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(2/2)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929222"/>
          </a:xfrm>
        </p:spPr>
        <p:txBody>
          <a:bodyPr/>
          <a:lstStyle/>
          <a:p>
            <a:endParaRPr lang="en-GB" altLang="en-US" dirty="0" smtClean="0"/>
          </a:p>
          <a:p>
            <a:r>
              <a:rPr lang="en-GB" altLang="en-US" dirty="0" smtClean="0"/>
              <a:t>Approve a 15 day Working Group Technical Recirculation Letter Ballot asking the question “Should P802.11aj D1.0 be forwarded to Sponsor Ballot?”</a:t>
            </a:r>
          </a:p>
          <a:p>
            <a:endParaRPr lang="en-GB" altLang="en-US" dirty="0" smtClean="0"/>
          </a:p>
          <a:p>
            <a:pPr marL="342900" lvl="1" indent="-342900">
              <a:buFontTx/>
              <a:buChar char="•"/>
            </a:pPr>
            <a:r>
              <a:rPr lang="en-US" altLang="en-US" sz="2400" b="1" dirty="0" smtClean="0"/>
              <a:t>Reaffirmed </a:t>
            </a:r>
            <a:r>
              <a:rPr lang="en-US" altLang="en-US" sz="2400" b="1" dirty="0" err="1" smtClean="0"/>
              <a:t>Haiming</a:t>
            </a:r>
            <a:r>
              <a:rPr lang="en-US" altLang="en-US" sz="2400" b="1" dirty="0" smtClean="0"/>
              <a:t> WANG as vice chair of the </a:t>
            </a:r>
            <a:r>
              <a:rPr lang="en-US" altLang="en-US" sz="2400" b="1" dirty="0" err="1" smtClean="0"/>
              <a:t>TGaj</a:t>
            </a:r>
            <a:r>
              <a:rPr lang="en-US" altLang="en-US" sz="2400" b="1" dirty="0" smtClean="0"/>
              <a:t>.</a:t>
            </a:r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r>
              <a:rPr lang="en-US" dirty="0" smtClean="0"/>
              <a:t>Approved to co-locate future </a:t>
            </a:r>
            <a:r>
              <a:rPr lang="en-US" dirty="0" err="1" smtClean="0"/>
              <a:t>TGaj</a:t>
            </a:r>
            <a:r>
              <a:rPr lang="en-US" dirty="0" smtClean="0"/>
              <a:t> China interim with 802.11 WG interim </a:t>
            </a:r>
          </a:p>
          <a:p>
            <a:endParaRPr lang="en-US" b="1" dirty="0" smtClean="0">
              <a:ea typeface="+mn-ea"/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Plan for </a:t>
            </a:r>
            <a:r>
              <a:rPr lang="en-US" dirty="0" smtClean="0"/>
              <a:t>July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75252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Comment </a:t>
            </a:r>
            <a:r>
              <a:rPr lang="en-US" dirty="0"/>
              <a:t>Resolution for 802.11aj </a:t>
            </a:r>
            <a:r>
              <a:rPr lang="en-US" dirty="0" smtClean="0"/>
              <a:t>D2.0 Recirculation WG </a:t>
            </a:r>
            <a:r>
              <a:rPr lang="en-US" dirty="0"/>
              <a:t>Letter </a:t>
            </a:r>
            <a:r>
              <a:rPr lang="en-US" dirty="0" smtClean="0"/>
              <a:t>Ballot</a:t>
            </a:r>
          </a:p>
          <a:p>
            <a:endParaRPr lang="en-US" dirty="0"/>
          </a:p>
          <a:p>
            <a:r>
              <a:rPr lang="en-US" dirty="0" smtClean="0"/>
              <a:t>Review Task Group Timeline</a:t>
            </a:r>
          </a:p>
          <a:p>
            <a:endParaRPr lang="en-US" dirty="0"/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36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600" b="1" dirty="0" smtClean="0"/>
              <a:t>7</a:t>
            </a:r>
            <a:r>
              <a:rPr lang="en-US" altLang="zh-CN" sz="2600" b="1" baseline="30000" dirty="0" smtClean="0"/>
              <a:t>th</a:t>
            </a:r>
            <a:r>
              <a:rPr lang="en-US" altLang="zh-CN" sz="2600" b="1" dirty="0" smtClean="0"/>
              <a:t> July, 2016, 9pm ET for 1 hour</a:t>
            </a:r>
          </a:p>
          <a:p>
            <a:pPr lvl="1">
              <a:buNone/>
            </a:pPr>
            <a:r>
              <a:rPr lang="en-US" altLang="zh-CN" sz="2600" b="1" dirty="0" smtClean="0"/>
              <a:t>   (8</a:t>
            </a:r>
            <a:r>
              <a:rPr lang="en-US" altLang="zh-CN" sz="2600" b="1" baseline="30000" dirty="0" smtClean="0"/>
              <a:t>th</a:t>
            </a:r>
            <a:r>
              <a:rPr lang="en-US" altLang="zh-CN" sz="2600" b="1" dirty="0" smtClean="0"/>
              <a:t> July, 2016, 9am Beijing Time)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7822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Jiamin Chen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28690" y="200024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！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1697</TotalTime>
  <Words>346</Words>
  <Application>Microsoft Macintosh PowerPoint</Application>
  <PresentationFormat>全屏显示(4:3)</PresentationFormat>
  <Paragraphs>79</Paragraphs>
  <Slides>7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Document</vt:lpstr>
      <vt:lpstr>IEEE 802.11aj May 2016 Closing Report</vt:lpstr>
      <vt:lpstr>Abstract</vt:lpstr>
      <vt:lpstr>Work Completed (1/2)</vt:lpstr>
      <vt:lpstr>Work Completed (2/2)</vt:lpstr>
      <vt:lpstr>Plan for July meeting</vt:lpstr>
      <vt:lpstr>Conference Call Time</vt:lpstr>
      <vt:lpstr>幻灯片 7</vt:lpstr>
    </vt:vector>
  </TitlesOfParts>
  <Company>Marvell Semiconductor,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May 2016 Closing Report</dc:title>
  <dc:creator>Jiamin Chen, Huawei/HiSilicon</dc:creator>
  <cp:lastModifiedBy>sks</cp:lastModifiedBy>
  <cp:revision>57</cp:revision>
  <cp:lastPrinted>1998-02-10T13:28:06Z</cp:lastPrinted>
  <dcterms:created xsi:type="dcterms:W3CDTF">2008-11-13T20:03:38Z</dcterms:created>
  <dcterms:modified xsi:type="dcterms:W3CDTF">2016-05-20T07:34:52Z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</Properties>
</file>