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9630" autoAdjust="0"/>
  </p:normalViewPr>
  <p:slideViewPr>
    <p:cSldViewPr>
      <p:cViewPr varScale="1">
        <p:scale>
          <a:sx n="84" d="100"/>
          <a:sy n="84" d="100"/>
        </p:scale>
        <p:origin x="-133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37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802.11-16/0729r0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p:oleObj spid="_x0000_s1092" name="Document" r:id="rId4" imgW="8524124" imgH="15708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May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March meeting minutes (11-16/0502r0)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11-16/0685r0 </a:t>
            </a:r>
            <a:r>
              <a:rPr lang="en-US" sz="1600" dirty="0" smtClean="0"/>
              <a:t>- LB217 Comment Resolutions to CID 99, 122, and 163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11-16/705r2 -Proposed resolution to CID 41, 42, 44, 84, 98, 111, 151 and 168 in LB217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11-16/715r2 - lb217-comment-resolutions-to-cid-51-104, 105, 150 and 115</a:t>
            </a:r>
            <a:endParaRPr lang="en-US" altLang="zh-CN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11-16/719r1 - Proposed resolution to CID 100, 101, 102, etc. in LB217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11-16/718r0 - LB217 Comment Resolutions to CID 106 – 109</a:t>
            </a:r>
          </a:p>
          <a:p>
            <a:r>
              <a:rPr lang="en-CA" dirty="0" smtClean="0"/>
              <a:t>Completed all comment resolution of the LB217 for D1.0</a:t>
            </a:r>
          </a:p>
          <a:p>
            <a:r>
              <a:rPr lang="en-CA" dirty="0" smtClean="0"/>
              <a:t>Approved those comment resolutions and instruct editor to incorporate them into D2.0.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 a 15 day Working Group Technical Recirculation Letter Ballot asking the question “Should P802.11aj D1.0 be forwarded to Sponsor Ballot?”</a:t>
            </a:r>
          </a:p>
          <a:p>
            <a:endParaRPr lang="en-GB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sz="2400" b="1" dirty="0" smtClean="0"/>
              <a:t>Reaffirmed </a:t>
            </a:r>
            <a:r>
              <a:rPr lang="en-US" altLang="en-US" sz="2400" b="1" dirty="0" err="1" smtClean="0"/>
              <a:t>Haiming</a:t>
            </a:r>
            <a:r>
              <a:rPr lang="en-US" altLang="en-US" sz="2400" b="1" dirty="0" smtClean="0"/>
              <a:t> WANG as vice chair of the </a:t>
            </a:r>
            <a:r>
              <a:rPr lang="en-US" altLang="en-US" sz="2400" b="1" dirty="0" err="1" smtClean="0"/>
              <a:t>TGaj</a:t>
            </a:r>
            <a:r>
              <a:rPr lang="en-US" altLang="en-US" sz="2400" b="1" dirty="0" smtClean="0"/>
              <a:t>.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r>
              <a:rPr lang="en-US" dirty="0" smtClean="0"/>
              <a:t>Approved to co-locate future </a:t>
            </a:r>
            <a:r>
              <a:rPr lang="en-US" dirty="0" err="1" smtClean="0"/>
              <a:t>TGaj</a:t>
            </a:r>
            <a:r>
              <a:rPr lang="en-US" dirty="0" smtClean="0"/>
              <a:t> China interim with 802.11 WG interim </a:t>
            </a:r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May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/>
              <a:t>Resolution for 802.11aj </a:t>
            </a:r>
            <a:r>
              <a:rPr lang="en-US" dirty="0" smtClean="0"/>
              <a:t>D2.0 Recirculation WG </a:t>
            </a:r>
            <a:r>
              <a:rPr lang="en-US" dirty="0"/>
              <a:t>Letter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Review Task Group Timeline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b="1" dirty="0" smtClean="0"/>
              <a:t>7</a:t>
            </a:r>
            <a:r>
              <a:rPr lang="en-US" altLang="zh-CN" sz="2600" b="1" baseline="30000" dirty="0" smtClean="0"/>
              <a:t>th</a:t>
            </a:r>
            <a:r>
              <a:rPr lang="en-US" altLang="zh-CN" sz="2600" b="1" dirty="0" smtClean="0"/>
              <a:t> July</a:t>
            </a:r>
            <a:r>
              <a:rPr lang="en-US" altLang="zh-CN" sz="2600" b="1" dirty="0" smtClean="0"/>
              <a:t>, 2016, 9pm ET for 1 hour</a:t>
            </a:r>
          </a:p>
          <a:p>
            <a:pPr lvl="1">
              <a:buNone/>
            </a:pPr>
            <a:r>
              <a:rPr lang="en-US" altLang="zh-CN" sz="2600" b="1" dirty="0" smtClean="0"/>
              <a:t>   (8</a:t>
            </a:r>
            <a:r>
              <a:rPr lang="en-US" altLang="zh-CN" sz="2600" b="1" baseline="30000" dirty="0" smtClean="0"/>
              <a:t>th</a:t>
            </a:r>
            <a:r>
              <a:rPr lang="en-US" altLang="zh-CN" sz="2600" b="1" dirty="0" smtClean="0"/>
              <a:t> July</a:t>
            </a:r>
            <a:r>
              <a:rPr lang="en-US" altLang="zh-CN" sz="2600" b="1" dirty="0" smtClean="0"/>
              <a:t>, 2016, 9am Beijing Time)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1695</TotalTime>
  <Words>346</Words>
  <Application>Microsoft Macintosh PowerPoint</Application>
  <PresentationFormat>全屏显示(4:3)</PresentationFormat>
  <Paragraphs>79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2016 Closing Report</vt:lpstr>
      <vt:lpstr>Abstract</vt:lpstr>
      <vt:lpstr>Work Completed (1/2)</vt:lpstr>
      <vt:lpstr>Work Completed (2/2)</vt:lpstr>
      <vt:lpstr>Plan for May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55</cp:revision>
  <cp:lastPrinted>1998-02-10T13:28:06Z</cp:lastPrinted>
  <dcterms:created xsi:type="dcterms:W3CDTF">2008-11-13T20:03:38Z</dcterms:created>
  <dcterms:modified xsi:type="dcterms:W3CDTF">2016-05-20T04:03:51Z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