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85" r:id="rId6"/>
    <p:sldId id="434" r:id="rId7"/>
    <p:sldId id="469" r:id="rId8"/>
    <p:sldId id="481" r:id="rId9"/>
    <p:sldId id="438" r:id="rId10"/>
    <p:sldId id="439" r:id="rId11"/>
    <p:sldId id="440" r:id="rId12"/>
    <p:sldId id="441" r:id="rId13"/>
    <p:sldId id="442" r:id="rId14"/>
    <p:sldId id="443" r:id="rId15"/>
    <p:sldId id="444" r:id="rId16"/>
    <p:sldId id="445" r:id="rId17"/>
    <p:sldId id="446" r:id="rId18"/>
    <p:sldId id="484" r:id="rId19"/>
    <p:sldId id="447" r:id="rId20"/>
    <p:sldId id="448" r:id="rId21"/>
    <p:sldId id="462" r:id="rId22"/>
    <p:sldId id="452" r:id="rId23"/>
    <p:sldId id="463" r:id="rId24"/>
    <p:sldId id="4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0" d="100"/>
          <a:sy n="90" d="100"/>
        </p:scale>
        <p:origin x="164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51789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319592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203509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708972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173023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93363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50786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802.11-16/0516r3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 </a:t>
            </a:r>
            <a:r>
              <a:rPr lang="en-US" dirty="0" smtClean="0"/>
              <a:t>2016</a:t>
            </a:r>
          </a:p>
        </p:txBody>
      </p:sp>
      <p:sp>
        <p:nvSpPr>
          <p:cNvPr id="102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2016-05-18</a:t>
            </a:r>
          </a:p>
        </p:txBody>
      </p:sp>
      <p:graphicFrame>
        <p:nvGraphicFramePr>
          <p:cNvPr id="1026" name="Object 11"/>
          <p:cNvGraphicFramePr>
            <a:graphicFrameLocks noChangeAspect="1"/>
          </p:cNvGraphicFramePr>
          <p:nvPr>
            <p:extLst>
              <p:ext uri="{D42A27DB-BD31-4B8C-83A1-F6EECF244321}">
                <p14:modId xmlns:p14="http://schemas.microsoft.com/office/powerpoint/2010/main" val="2941990294"/>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74" name="Document" r:id="rId4" imgW="8940664" imgH="4248426" progId="Word.Document.8">
                  <p:embed/>
                </p:oleObj>
              </mc:Choice>
              <mc:Fallback>
                <p:oleObj name="Document" r:id="rId4" imgW="8940664" imgH="4248426"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22</a:t>
            </a:r>
            <a:r>
              <a:rPr lang="en-US" altLang="ko-KR" baseline="30000" dirty="0"/>
              <a:t>th</a:t>
            </a:r>
            <a:r>
              <a:rPr lang="en-US" altLang="ko-KR" dirty="0"/>
              <a:t> 2016 and August 09</a:t>
            </a:r>
            <a:r>
              <a:rPr lang="en-US" altLang="ko-KR" baseline="30000" dirty="0"/>
              <a:t>th</a:t>
            </a:r>
            <a:r>
              <a:rPr lang="en-US" altLang="ko-KR" dirty="0"/>
              <a:t> </a:t>
            </a:r>
            <a:r>
              <a:rPr lang="en-US" altLang="ko-KR" dirty="0" smtClean="0"/>
              <a:t>2016 </a:t>
            </a:r>
            <a:r>
              <a:rPr lang="en-US" altLang="ko-KR" dirty="0"/>
              <a:t>(already approved in </a:t>
            </a:r>
            <a:r>
              <a:rPr lang="en-GB" altLang="ko-KR" dirty="0"/>
              <a:t>F2F </a:t>
            </a:r>
            <a:r>
              <a:rPr lang="en-GB" altLang="ko-KR" dirty="0" smtClean="0"/>
              <a:t>March meeting</a:t>
            </a:r>
            <a:r>
              <a:rPr lang="en-GB" altLang="ko-KR" dirty="0"/>
              <a:t>)</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18</a:t>
            </a:fld>
            <a:endParaRPr lang="en-US" altLang="ko-KR"/>
          </a:p>
        </p:txBody>
      </p:sp>
      <p:sp>
        <p:nvSpPr>
          <p:cNvPr id="23557" name="Rectangle 2"/>
          <p:cNvSpPr>
            <a:spLocks noGrp="1" noChangeArrowheads="1"/>
          </p:cNvSpPr>
          <p:nvPr>
            <p:ph type="title"/>
          </p:nvPr>
        </p:nvSpPr>
        <p:spPr/>
        <p:txBody>
          <a:bodyPr/>
          <a:lstStyle/>
          <a:p>
            <a:r>
              <a:rPr lang="en-US" altLang="en-US" dirty="0" smtClean="0"/>
              <a:t>Motion 1</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a:t>Motion to reconfirm </a:t>
            </a:r>
            <a:r>
              <a:rPr lang="en-US" altLang="en-US" dirty="0" smtClean="0"/>
              <a:t>the following </a:t>
            </a:r>
            <a:r>
              <a:rPr lang="en-GB" altLang="ko-KR" dirty="0" smtClean="0"/>
              <a:t>current </a:t>
            </a:r>
            <a:r>
              <a:rPr lang="en-US" altLang="ko-KR" dirty="0" err="1"/>
              <a:t>TGah</a:t>
            </a:r>
            <a:r>
              <a:rPr lang="en-US" altLang="ko-KR" dirty="0"/>
              <a:t> officers </a:t>
            </a:r>
            <a:r>
              <a:rPr lang="en-US" altLang="en-US" dirty="0" smtClean="0"/>
              <a:t>as Vice Chairs and Secretary </a:t>
            </a:r>
            <a:r>
              <a:rPr lang="en-US" altLang="en-US" dirty="0"/>
              <a:t>of the 802.11 </a:t>
            </a:r>
            <a:r>
              <a:rPr lang="en-US" altLang="en-US" dirty="0" err="1" smtClean="0"/>
              <a:t>TGah</a:t>
            </a:r>
            <a:endParaRPr lang="en-US" altLang="en-US" dirty="0" smtClean="0"/>
          </a:p>
          <a:p>
            <a:pPr lvl="1"/>
            <a:r>
              <a:rPr lang="en-US" altLang="ko-KR" dirty="0"/>
              <a:t>First Vice Chair : Alfred </a:t>
            </a:r>
            <a:r>
              <a:rPr lang="en-US" altLang="ko-KR" dirty="0" err="1"/>
              <a:t>Asterjadhi</a:t>
            </a:r>
            <a:r>
              <a:rPr lang="en-US" altLang="ko-KR" dirty="0"/>
              <a:t> (Qualcomm)</a:t>
            </a:r>
          </a:p>
          <a:p>
            <a:pPr lvl="1"/>
            <a:r>
              <a:rPr lang="en-US" altLang="ko-KR" dirty="0"/>
              <a:t>Second Vice Chair : Zander Lei (I2R)</a:t>
            </a:r>
          </a:p>
          <a:p>
            <a:pPr lvl="1"/>
            <a:r>
              <a:rPr lang="en-US" altLang="ko-KR" dirty="0"/>
              <a:t>Secretary: Zander Lei (I2R)</a:t>
            </a:r>
          </a:p>
          <a:p>
            <a:pPr marL="0" indent="0">
              <a:buNone/>
            </a:pPr>
            <a:endParaRPr lang="en-US" altLang="en-US" dirty="0" smtClean="0"/>
          </a:p>
          <a:p>
            <a:pPr lvl="1"/>
            <a:r>
              <a:rPr lang="en-US" altLang="ko-KR" dirty="0"/>
              <a:t>Move</a:t>
            </a:r>
            <a:r>
              <a:rPr lang="en-US" altLang="ko-KR" dirty="0" smtClean="0"/>
              <a:t>: Eugene Baik</a:t>
            </a:r>
            <a:r>
              <a:rPr lang="en-US" altLang="ko-KR" dirty="0"/>
              <a:t>	Second</a:t>
            </a:r>
            <a:r>
              <a:rPr lang="en-US" altLang="ko-KR" dirty="0" smtClean="0"/>
              <a:t>: James Wang</a:t>
            </a:r>
            <a:endParaRPr lang="en-US" altLang="ko-KR" dirty="0"/>
          </a:p>
          <a:p>
            <a:pPr lvl="1"/>
            <a:r>
              <a:rPr lang="en-US" altLang="ko-KR" dirty="0"/>
              <a:t>Discussions</a:t>
            </a:r>
            <a:r>
              <a:rPr lang="en-US" altLang="ko-KR" dirty="0" smtClean="0"/>
              <a:t>: None</a:t>
            </a:r>
            <a:endParaRPr lang="ko-KR" altLang="ko-KR" dirty="0"/>
          </a:p>
          <a:p>
            <a:pPr lvl="1"/>
            <a:r>
              <a:rPr lang="en-US" altLang="ko-KR" dirty="0" smtClean="0"/>
              <a:t>Result: 11Y, 0N, 2A</a:t>
            </a:r>
          </a:p>
          <a:p>
            <a:pPr lvl="1"/>
            <a:r>
              <a:rPr lang="en-US" altLang="ko-KR" dirty="0" smtClean="0"/>
              <a:t>Motion </a:t>
            </a:r>
            <a:r>
              <a:rPr lang="en-US" altLang="ko-KR" u="sng" dirty="0" smtClean="0"/>
              <a:t>passes</a:t>
            </a:r>
            <a:endParaRPr lang="en-GB" altLang="ko-KR" u="sng" dirty="0"/>
          </a:p>
        </p:txBody>
      </p:sp>
    </p:spTree>
    <p:extLst>
      <p:ext uri="{BB962C8B-B14F-4D97-AF65-F5344CB8AC3E}">
        <p14:creationId xmlns:p14="http://schemas.microsoft.com/office/powerpoint/2010/main" val="2434732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March meeting </a:t>
            </a:r>
            <a:r>
              <a:rPr lang="en-GB" altLang="ko-KR" dirty="0"/>
              <a:t>(</a:t>
            </a:r>
            <a:r>
              <a:rPr lang="en-GB" altLang="ko-KR" dirty="0" smtClean="0"/>
              <a:t>11-16/0504r0</a:t>
            </a:r>
            <a:r>
              <a:rPr lang="en-GB" altLang="ko-KR" dirty="0"/>
              <a:t>) </a:t>
            </a:r>
            <a:r>
              <a:rPr lang="en-US" altLang="ko-KR" dirty="0" smtClean="0"/>
              <a:t>and </a:t>
            </a:r>
            <a:r>
              <a:rPr lang="en-US" altLang="ko-KR" dirty="0" err="1"/>
              <a:t>conf</a:t>
            </a:r>
            <a:r>
              <a:rPr lang="en-US" altLang="ko-KR" dirty="0"/>
              <a:t> call minutes (11-16/0544r0, </a:t>
            </a:r>
            <a:r>
              <a:rPr lang="en-US" altLang="ko-KR" dirty="0" smtClean="0"/>
              <a:t>11-16/0560r0)</a:t>
            </a:r>
            <a:endParaRPr lang="en-GB" altLang="ko-KR" dirty="0" smtClean="0"/>
          </a:p>
          <a:p>
            <a:endParaRPr lang="ko-KR" altLang="ko-KR" dirty="0"/>
          </a:p>
          <a:p>
            <a:pPr lvl="1"/>
            <a:r>
              <a:rPr lang="en-US" altLang="ko-KR" dirty="0" smtClean="0"/>
              <a:t>Move</a:t>
            </a:r>
            <a:r>
              <a:rPr lang="en-US" altLang="ko-KR" dirty="0" smtClean="0"/>
              <a:t>: Young Hoon Kwon</a:t>
            </a:r>
            <a:r>
              <a:rPr lang="en-US" altLang="ko-KR" dirty="0" smtClean="0"/>
              <a:t>	Second</a:t>
            </a:r>
            <a:r>
              <a:rPr lang="en-US" altLang="ko-KR" dirty="0" smtClean="0"/>
              <a:t>: Eugene Baik</a:t>
            </a:r>
            <a:endParaRPr lang="en-US" altLang="ko-KR" dirty="0" smtClean="0"/>
          </a:p>
          <a:p>
            <a:pPr lvl="1"/>
            <a:r>
              <a:rPr lang="en-US" altLang="ko-KR" dirty="0" smtClean="0"/>
              <a:t>Discussions</a:t>
            </a:r>
            <a:r>
              <a:rPr lang="en-US" altLang="ko-KR" dirty="0" smtClean="0"/>
              <a:t>: None</a:t>
            </a:r>
            <a:endParaRPr lang="ko-KR" altLang="ko-KR" dirty="0"/>
          </a:p>
          <a:p>
            <a:pPr lvl="1"/>
            <a:r>
              <a:rPr lang="en-US" altLang="ko-KR" dirty="0" smtClean="0"/>
              <a:t>Motion </a:t>
            </a:r>
            <a:r>
              <a:rPr lang="en-US" altLang="ko-KR" u="sng" dirty="0" smtClean="0"/>
              <a:t>passes with unanimous consent</a:t>
            </a:r>
            <a:endParaRPr lang="en-GB" altLang="ko-KR" u="sng"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minutes (11-16/0504r0)</a:t>
            </a:r>
          </a:p>
          <a:p>
            <a:pPr marL="1009650" lvl="1" indent="-609600"/>
            <a:r>
              <a:rPr lang="en-US" dirty="0"/>
              <a:t>Conference call </a:t>
            </a:r>
            <a:r>
              <a:rPr lang="en-US" dirty="0" smtClean="0"/>
              <a:t>minutes (11-16/0544r0, </a:t>
            </a:r>
            <a:r>
              <a:rPr lang="en-US" altLang="ko-KR" dirty="0" smtClean="0"/>
              <a:t>11-16/0560r0</a:t>
            </a:r>
            <a:r>
              <a:rPr lang="en-US" dirty="0" smtClean="0"/>
              <a:t>)</a:t>
            </a:r>
          </a:p>
          <a:p>
            <a:pPr marL="609600" indent="-609600"/>
            <a:r>
              <a:rPr lang="en-US" altLang="ko-KR" dirty="0" smtClean="0"/>
              <a:t>Address Sponsor Ballot comments for Draft 8.0 </a:t>
            </a:r>
          </a:p>
          <a:p>
            <a:pPr marL="1009650" lvl="1" indent="-609600"/>
            <a:r>
              <a:rPr lang="en-US" altLang="ko-KR" dirty="0" smtClean="0"/>
              <a:t>Comment Spreadsheet (11-16/0721r0)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11-16/0721r2 </a:t>
            </a:r>
            <a:r>
              <a:rPr lang="en-US" altLang="ko-KR" dirty="0"/>
              <a:t>for CID </a:t>
            </a:r>
            <a:r>
              <a:rPr lang="en-US" altLang="ko-KR" dirty="0" smtClean="0"/>
              <a:t>11001, and 11002</a:t>
            </a:r>
            <a:r>
              <a:rPr lang="en-US" altLang="ko-KR" dirty="0"/>
              <a:t>”</a:t>
            </a:r>
            <a:endParaRPr lang="en-US" altLang="ko-KR" dirty="0" smtClean="0"/>
          </a:p>
          <a:p>
            <a:endParaRPr lang="en-US" altLang="ko-KR" b="1" dirty="0" smtClean="0"/>
          </a:p>
          <a:p>
            <a:pPr lvl="1"/>
            <a:r>
              <a:rPr lang="en-US" altLang="ko-KR" dirty="0" smtClean="0"/>
              <a:t>Move</a:t>
            </a:r>
            <a:r>
              <a:rPr lang="en-US" altLang="ko-KR" dirty="0" smtClean="0"/>
              <a:t>: Eugene Baik</a:t>
            </a:r>
            <a:r>
              <a:rPr lang="en-US" altLang="ko-KR" dirty="0" smtClean="0"/>
              <a:t>	</a:t>
            </a:r>
            <a:r>
              <a:rPr lang="en-US" altLang="ko-KR" dirty="0" smtClean="0"/>
              <a:t>Second: James Wang</a:t>
            </a:r>
            <a:endParaRPr lang="ko-KR" altLang="ko-KR" dirty="0"/>
          </a:p>
          <a:p>
            <a:pPr lvl="1"/>
            <a:r>
              <a:rPr lang="en-US" altLang="ko-KR" dirty="0" smtClean="0"/>
              <a:t>Discussions</a:t>
            </a:r>
            <a:r>
              <a:rPr lang="en-US" altLang="ko-KR" dirty="0" smtClean="0"/>
              <a:t>: None.</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 passes with unanimous consent.</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D8.x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May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23</a:t>
            </a:fld>
            <a:endParaRPr lang="en-US" altLang="ko-KR"/>
          </a:p>
        </p:txBody>
      </p:sp>
      <p:sp>
        <p:nvSpPr>
          <p:cNvPr id="23557" name="Rectangle 2"/>
          <p:cNvSpPr>
            <a:spLocks noGrp="1" noChangeArrowheads="1"/>
          </p:cNvSpPr>
          <p:nvPr>
            <p:ph type="title"/>
          </p:nvPr>
        </p:nvSpPr>
        <p:spPr/>
        <p:txBody>
          <a:bodyPr/>
          <a:lstStyle/>
          <a:p>
            <a:r>
              <a:rPr lang="en-US" altLang="en-US" dirty="0" smtClean="0"/>
              <a:t>Motion 6</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D8.0 </a:t>
            </a:r>
          </a:p>
          <a:p>
            <a:r>
              <a:rPr lang="en-US" altLang="en-US" dirty="0" smtClean="0"/>
              <a:t>Instruct the </a:t>
            </a:r>
            <a:r>
              <a:rPr lang="en-US" altLang="en-US" dirty="0" err="1" smtClean="0"/>
              <a:t>TGah</a:t>
            </a:r>
            <a:r>
              <a:rPr lang="en-US" altLang="en-US" dirty="0" smtClean="0"/>
              <a:t> editor to prepare P802.11ah D9.0 incorporating these resolutions and, </a:t>
            </a:r>
          </a:p>
          <a:p>
            <a:r>
              <a:rPr lang="en-US" altLang="en-US" dirty="0" smtClean="0"/>
              <a:t>Approve a 15 day </a:t>
            </a:r>
            <a:r>
              <a:rPr lang="en-US" altLang="en-US" dirty="0"/>
              <a:t>Sponsor Recirculation Ballot </a:t>
            </a:r>
            <a:r>
              <a:rPr lang="en-US" altLang="en-US" dirty="0" smtClean="0"/>
              <a:t>asking the question “Should P802.11ah D9.0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a:t>
            </a:r>
            <a:r>
              <a:rPr lang="en-US" altLang="ko-KR" dirty="0" smtClean="0"/>
              <a:t>w poll</a:t>
            </a:r>
            <a:r>
              <a:rPr lang="en-US" altLang="ko-KR" dirty="0" smtClean="0"/>
              <a:t> </a:t>
            </a:r>
            <a:r>
              <a:rPr lang="en-US" altLang="ko-KR" dirty="0" smtClean="0"/>
              <a:t>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smtClean="0"/>
              <a:t>11001, and 11002</a:t>
            </a:r>
            <a:r>
              <a:rPr lang="en-US" altLang="ko-KR" dirty="0" smtClean="0"/>
              <a:t> </a:t>
            </a:r>
            <a:r>
              <a:rPr lang="en-GB" altLang="ko-KR" dirty="0" smtClean="0"/>
              <a:t>as shown in </a:t>
            </a:r>
            <a:r>
              <a:rPr lang="en-GB" altLang="ko-KR" dirty="0" smtClean="0"/>
              <a:t>11-16/0721r2? </a:t>
            </a:r>
          </a:p>
          <a:p>
            <a:pPr marL="0" indent="0">
              <a:buNone/>
            </a:pPr>
            <a:endParaRPr lang="en-GB" altLang="ko-KR" dirty="0"/>
          </a:p>
          <a:p>
            <a:pPr marL="0" indent="0">
              <a:buNone/>
            </a:pPr>
            <a:r>
              <a:rPr lang="en-GB" altLang="ko-KR" dirty="0" smtClean="0"/>
              <a:t>Result: No objections</a:t>
            </a:r>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5.0 and 6.0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367050313"/>
              </p:ext>
            </p:extLst>
          </p:nvPr>
        </p:nvGraphicFramePr>
        <p:xfrm>
          <a:off x="457202" y="2514600"/>
          <a:ext cx="8381998" cy="23812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PHY and MAC</a:t>
            </a:r>
          </a:p>
          <a:p>
            <a:pPr lvl="1">
              <a:buFont typeface="Arial" panose="020B0604020202020204" pitchFamily="34" charset="0"/>
              <a:buChar char="•"/>
            </a:pPr>
            <a:r>
              <a:rPr lang="en-US" altLang="ko-KR" dirty="0"/>
              <a:t>TBD</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a:t>May 2016</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a:solidFill>
                  <a:schemeClr val="bg2"/>
                </a:solidFill>
              </a:rPr>
              <a:t>R</a:t>
            </a:r>
            <a:r>
              <a:rPr lang="en-US" altLang="ko-KR" dirty="0" smtClean="0">
                <a:solidFill>
                  <a:schemeClr val="bg2"/>
                </a:solidFill>
              </a:rPr>
              <a:t>esolution for CIDs 11001</a:t>
            </a:r>
            <a:r>
              <a:rPr lang="en-US" altLang="ko-KR" dirty="0">
                <a:solidFill>
                  <a:schemeClr val="bg2"/>
                </a:solidFill>
              </a:rPr>
              <a:t>, and </a:t>
            </a:r>
            <a:r>
              <a:rPr lang="en-US" altLang="ko-KR" dirty="0" smtClean="0">
                <a:solidFill>
                  <a:schemeClr val="bg2"/>
                </a:solidFill>
              </a:rPr>
              <a:t>11002 (A. Asterjadhi, 16/0721r2)</a:t>
            </a:r>
            <a:endParaRPr lang="en-US" dirty="0">
              <a:solidFill>
                <a:schemeClr val="bg2"/>
              </a:solidFill>
            </a:endParaRP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
        <p:nvSpPr>
          <p:cNvPr id="9" name="Content Placeholder 2"/>
          <p:cNvSpPr>
            <a:spLocks noGrp="1"/>
          </p:cNvSpPr>
          <p:nvPr>
            <p:ph idx="1"/>
          </p:nvPr>
        </p:nvSpPr>
        <p:spPr>
          <a:xfrm>
            <a:off x="685800" y="1981200"/>
            <a:ext cx="7772400" cy="4114800"/>
          </a:xfrm>
        </p:spPr>
        <p:txBody>
          <a:bodyPr/>
          <a:lstStyle/>
          <a:p>
            <a:r>
              <a:rPr lang="en-GB" altLang="ko-KR" dirty="0"/>
              <a:t>Reaffirmation for current </a:t>
            </a:r>
            <a:r>
              <a:rPr lang="en-US" altLang="ko-KR" dirty="0" err="1"/>
              <a:t>TGah</a:t>
            </a:r>
            <a:r>
              <a:rPr lang="en-US" altLang="ko-KR" dirty="0"/>
              <a:t> officers</a:t>
            </a:r>
          </a:p>
          <a:p>
            <a:pPr lvl="1"/>
            <a:r>
              <a:rPr lang="en-US" altLang="ko-KR" dirty="0"/>
              <a:t>First Vice Chair : Alfred </a:t>
            </a:r>
            <a:r>
              <a:rPr lang="en-US" altLang="ko-KR" dirty="0" err="1"/>
              <a:t>Asterjadhi</a:t>
            </a:r>
            <a:r>
              <a:rPr lang="en-US" altLang="ko-KR" dirty="0"/>
              <a:t> (Qualcomm)</a:t>
            </a:r>
          </a:p>
          <a:p>
            <a:pPr lvl="1"/>
            <a:r>
              <a:rPr lang="en-US" altLang="ko-KR" dirty="0"/>
              <a:t>Second Vice Chair : Zander Lei (I2R)</a:t>
            </a:r>
          </a:p>
          <a:p>
            <a:pPr lvl="1"/>
            <a:r>
              <a:rPr lang="en-US" altLang="ko-KR" dirty="0"/>
              <a:t>Secretary: Zander Lei (I2R)</a:t>
            </a:r>
          </a:p>
          <a:p>
            <a:pPr marL="457200" lvl="1" indent="0">
              <a:buNone/>
            </a:pPr>
            <a:r>
              <a:rPr lang="en-US" altLang="ko-KR" dirty="0"/>
              <a:t>Note) </a:t>
            </a:r>
            <a:r>
              <a:rPr lang="en-GB" altLang="ko-KR" dirty="0"/>
              <a:t>Reaffirmation of </a:t>
            </a:r>
            <a:r>
              <a:rPr lang="en-US" altLang="ko-KR" dirty="0"/>
              <a:t>Task Group Chair is processed in WG plenary </a:t>
            </a:r>
            <a:r>
              <a:rPr lang="en-US" altLang="ko-KR" dirty="0" smtClean="0"/>
              <a:t>session</a:t>
            </a:r>
          </a:p>
          <a:p>
            <a:endParaRPr lang="en-US" altLang="ko-KR" dirty="0"/>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13163</TotalTime>
  <Words>1323</Words>
  <Application>Microsoft Office PowerPoint</Application>
  <PresentationFormat>On-screen Show (4:3)</PresentationFormat>
  <Paragraphs>420</Paragraphs>
  <Slides>24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May 2016</vt:lpstr>
      <vt:lpstr>IEEE 802.11ah Agenda</vt:lpstr>
      <vt:lpstr>Submissions (Wednesday AM1)</vt:lpstr>
      <vt:lpstr>Submissions (Wednesday AM1)</vt:lpstr>
      <vt:lpstr>Submissions (Wednesday AM1)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Straw poll 1</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Alfred Asterjadhi</cp:lastModifiedBy>
  <cp:revision>1166</cp:revision>
  <cp:lastPrinted>1998-02-10T13:28:06Z</cp:lastPrinted>
  <dcterms:created xsi:type="dcterms:W3CDTF">2009-11-09T00:32:22Z</dcterms:created>
  <dcterms:modified xsi:type="dcterms:W3CDTF">2016-05-19T18:15:50Z</dcterms:modified>
</cp:coreProperties>
</file>