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9" r:id="rId5"/>
    <p:sldId id="257" r:id="rId6"/>
    <p:sldId id="303" r:id="rId7"/>
    <p:sldId id="306" r:id="rId8"/>
    <p:sldId id="305" r:id="rId9"/>
    <p:sldId id="304" r:id="rId10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461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189" y="332601"/>
            <a:ext cx="33343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11-16-0713r0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Drop Eligibility Indicator (DEI) Discussion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2015-05-18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044071"/>
              </p:ext>
            </p:extLst>
          </p:nvPr>
        </p:nvGraphicFramePr>
        <p:xfrm>
          <a:off x="527049" y="2643188"/>
          <a:ext cx="8221415" cy="384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4" name="Document" r:id="rId5" imgW="9660261" imgH="4915311" progId="Word.Document.8">
                  <p:embed/>
                </p:oleObj>
              </mc:Choice>
              <mc:Fallback>
                <p:oleObj name="Document" r:id="rId5" imgW="9660261" imgH="4915311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49" y="2643188"/>
                        <a:ext cx="8221415" cy="38465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3960440"/>
          </a:xfrm>
          <a:noFill/>
          <a:ln/>
        </p:spPr>
        <p:txBody>
          <a:bodyPr/>
          <a:lstStyle/>
          <a:p>
            <a:r>
              <a:rPr lang="en-CA" dirty="0" smtClean="0"/>
              <a:t>802.11aa and 802.11ae introduced the notion of Drop Eligibility to indicate if the corresponding frame or frames belonging to the stream are Drop Eligible</a:t>
            </a:r>
          </a:p>
          <a:p>
            <a:r>
              <a:rPr lang="en-CA" dirty="0" smtClean="0"/>
              <a:t>A Drop Eligible frame (or frames of a Drop Eligible stream) might be dropped from further processing if the device has insufficient resources (determination of insufficient resource condition is out-of-scope)</a:t>
            </a:r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What does Drop Eligibility mean?</a:t>
            </a:r>
          </a:p>
          <a:p>
            <a:pPr lvl="1"/>
            <a:r>
              <a:rPr lang="en-US" dirty="0" smtClean="0"/>
              <a:t>Should DEI be represented in Figures 5-1 and 5-2?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96913" y="594928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9.2.4.6.2, 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Drop Eligibility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Under Insufficient Resources conditions: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Drop the received frame (but still acknowledge it, if it needs to be acknowledged)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Drop the frame from the transmit path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either of the above depending on when the Insufficient Resources condition occurs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Option 3 is probably the right one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203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DEI belong?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grpSp>
        <p:nvGrpSpPr>
          <p:cNvPr id="8" name="Group 7"/>
          <p:cNvGrpSpPr/>
          <p:nvPr/>
        </p:nvGrpSpPr>
        <p:grpSpPr>
          <a:xfrm>
            <a:off x="4860032" y="1988840"/>
            <a:ext cx="3024336" cy="4104456"/>
            <a:chOff x="4860032" y="1988840"/>
            <a:chExt cx="3024336" cy="4104456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4860032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653163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875213" y="580526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875213" y="486916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860032" y="443711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860032" y="378904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860032" y="328498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860032" y="2780928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6228184" y="3284984"/>
              <a:ext cx="0" cy="5040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6228184" y="4435371"/>
              <a:ext cx="0" cy="13698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6228184" y="5373216"/>
              <a:ext cx="13054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Address 1 address filtering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57776" y="3327375"/>
              <a:ext cx="1626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Block Ack Buffering and Reordering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28184" y="4520153"/>
              <a:ext cx="1425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Duplicate Detection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32041" y="3789040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MPDU </a:t>
              </a:r>
            </a:p>
            <a:p>
              <a:pPr algn="ctr"/>
              <a:r>
                <a:rPr lang="en-US" dirty="0" smtClean="0"/>
                <a:t>Encryption (</a:t>
              </a:r>
              <a:r>
                <a:rPr lang="en-US" dirty="0" err="1" smtClean="0"/>
                <a:t>Tx</a:t>
              </a:r>
              <a:r>
                <a:rPr lang="en-US" dirty="0" smtClean="0"/>
                <a:t>)/Decryption(Rx) and Integrity (optional)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6228184" y="2276872"/>
              <a:ext cx="0" cy="10081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6372200" y="4941168"/>
              <a:ext cx="10839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Scoreboarding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4088" y="49522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Null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4860032" y="5373216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228184" y="2852936"/>
              <a:ext cx="12961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SYNRA Receiver Filtering (Cl. 9.42)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4860032" y="227687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6228184" y="2319263"/>
              <a:ext cx="1509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Replay Detection (optional)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60032" y="2319263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Packet Number Assignment</a:t>
              </a: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827584" y="2204864"/>
            <a:ext cx="39756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Do we need to include DEI in Figure 5-1 and Figure 5-2?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If so, where should DEI be in the </a:t>
            </a:r>
            <a:r>
              <a:rPr lang="en-US" sz="1800" dirty="0" err="1" smtClean="0"/>
              <a:t>Tx</a:t>
            </a:r>
            <a:r>
              <a:rPr lang="en-US" sz="1800" dirty="0" smtClean="0"/>
              <a:t> path and in the Rx Path</a:t>
            </a:r>
          </a:p>
          <a:p>
            <a:endParaRPr lang="en-US" dirty="0"/>
          </a:p>
        </p:txBody>
      </p:sp>
      <p:sp>
        <p:nvSpPr>
          <p:cNvPr id="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135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469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DEI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10.3.2.9 Ack procedure has the note below:</a:t>
            </a:r>
          </a:p>
          <a:p>
            <a:pPr lvl="1"/>
            <a:r>
              <a:rPr lang="en-US" sz="1800" dirty="0"/>
              <a:t>NOTE </a:t>
            </a:r>
            <a:r>
              <a:rPr lang="en-US" sz="1800" dirty="0" smtClean="0"/>
              <a:t>2—The </a:t>
            </a:r>
            <a:r>
              <a:rPr lang="en-US" sz="1800" dirty="0"/>
              <a:t>receiver STA performs the </a:t>
            </a:r>
            <a:r>
              <a:rPr lang="en-US" sz="1800" dirty="0" smtClean="0"/>
              <a:t>Ack </a:t>
            </a:r>
            <a:r>
              <a:rPr lang="en-US" sz="1800" dirty="0"/>
              <a:t>procedure on all </a:t>
            </a:r>
            <a:r>
              <a:rPr lang="en-US" sz="1800" dirty="0" smtClean="0"/>
              <a:t>received frames requiring </a:t>
            </a:r>
            <a:r>
              <a:rPr lang="en-US" sz="1800" dirty="0"/>
              <a:t>acknowledgment, even if an MSDU or A-MSDU is carried partly or wholly within the frame and is </a:t>
            </a:r>
            <a:r>
              <a:rPr lang="en-US" sz="1800" dirty="0" smtClean="0"/>
              <a:t>subsequently </a:t>
            </a:r>
            <a:r>
              <a:rPr lang="en-US" sz="1800" dirty="0"/>
              <a:t>discarded due to drop eligibility (see DEI subfield in 9.2.4.5 (QoS Control field</a:t>
            </a:r>
            <a:r>
              <a:rPr lang="en-US" sz="1800" dirty="0" smtClean="0"/>
              <a:t>))</a:t>
            </a:r>
          </a:p>
          <a:p>
            <a:r>
              <a:rPr lang="en-US" sz="2200" dirty="0" smtClean="0"/>
              <a:t>9.2.4.6.2 HT Variant has the following:</a:t>
            </a:r>
          </a:p>
          <a:p>
            <a:pPr lvl="1"/>
            <a:r>
              <a:rPr lang="en-US" sz="1600" b="0" dirty="0"/>
              <a:t>The DEI subfield of the HT Control field(Ed) is 1 bit in length and is set by the transmitting STA to indicate the suitability of the corresponding MSDU or A-MSDU to be discarded if there are insufficient resources at the receiving STA. If there are insufficient resources, a STA that receives an MPDU whose DEI subfield is equal to 1 carrying all or part of an MSDU or A-MSDU should discard the MSDU or any MSDUs contained within the A-MSDU in preference to MSDUs carried in MPDUs whose DEI subfield is equal to 0. See 11.27.2 (SCS </a:t>
            </a:r>
            <a:r>
              <a:rPr lang="en-US" sz="1600" b="0" dirty="0" smtClean="0"/>
              <a:t>procedures). </a:t>
            </a:r>
            <a:r>
              <a:rPr lang="en-US" sz="1600" b="0" dirty="0"/>
              <a:t>In an MMPDU, the DEI subfield is reserved. The mechanisms for determining whether the resources are insufficient or when to discard MSDUs or A-MSDUs are beyond the scope of this standard</a:t>
            </a:r>
            <a:r>
              <a:rPr lang="en-US" sz="1600" b="0" dirty="0" smtClean="0"/>
              <a:t>.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7958056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56186</TotalTime>
  <Words>524</Words>
  <Application>Microsoft Office PowerPoint</Application>
  <PresentationFormat>On-screen Show (4:3)</PresentationFormat>
  <Paragraphs>67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Drop Eligibility Indicator (DEI) Discussion</vt:lpstr>
      <vt:lpstr>Abstract</vt:lpstr>
      <vt:lpstr>What does Drop Eligibility mean?</vt:lpstr>
      <vt:lpstr>Where does DEI belong?</vt:lpstr>
      <vt:lpstr>Backup</vt:lpstr>
      <vt:lpstr>DEI Processing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Venkatesan, Ganesh</cp:lastModifiedBy>
  <cp:revision>286</cp:revision>
  <cp:lastPrinted>1998-02-10T13:28:06Z</cp:lastPrinted>
  <dcterms:created xsi:type="dcterms:W3CDTF">2013-01-06T12:40:29Z</dcterms:created>
  <dcterms:modified xsi:type="dcterms:W3CDTF">2016-05-18T16:25:39Z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0b6a932a-b7f9-43aa-9039-b06a0d48ed49</vt:lpwstr>
  </property>
  <property fmtid="{D5CDD505-2E9C-101B-9397-08002B2CF9AE}" pid="12" name="CTP_TimeStamp">
    <vt:lpwstr>2016-05-18 16:25:38Z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