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5" r:id="rId4"/>
    <p:sldId id="266" r:id="rId5"/>
    <p:sldId id="271" r:id="rId6"/>
    <p:sldId id="267" r:id="rId7"/>
    <p:sldId id="268" r:id="rId8"/>
    <p:sldId id="269" r:id="rId9"/>
    <p:sldId id="270" r:id="rId10"/>
    <p:sldId id="272" r:id="rId11"/>
    <p:sldId id="264" r:id="rId12"/>
    <p:sldId id="273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70" d="100"/>
          <a:sy n="70" d="100"/>
        </p:scale>
        <p:origin x="994" y="4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802.11-16/0697r0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105-00-00ay-control-trailer-in-control-mode-ppdus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1358-03-00ay-specification-framework-for-tgay.doc" TargetMode="External"/><Relationship Id="rId4" Type="http://schemas.openxmlformats.org/officeDocument/2006/relationships/hyperlink" Target="https://mentor.ieee.org/802.11/dcn/16/11-16-0078-00-00ay-su-mimo-and-mu-mimo-link-access.ppt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Generic Control Frame for 802.11ay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2016-05-17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1818364"/>
              </p:ext>
            </p:extLst>
          </p:nvPr>
        </p:nvGraphicFramePr>
        <p:xfrm>
          <a:off x="517525" y="2273300"/>
          <a:ext cx="8072438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Document" r:id="rId4" imgW="8253180" imgH="2531134" progId="Word.Document.8">
                  <p:embed/>
                </p:oleObj>
              </mc:Choice>
              <mc:Fallback>
                <p:oleObj name="Document" r:id="rId4" imgW="8253180" imgH="253113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73300"/>
                        <a:ext cx="8072438" cy="2479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New control frame for EDMG users to enable feature set of 11ay is proposed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MIMO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Multi-user: Downlink MU-MIMO and OFDMA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Channel </a:t>
            </a:r>
            <a:r>
              <a:rPr lang="en-US" sz="1800" dirty="0" smtClean="0"/>
              <a:t>bonding/aggregation </a:t>
            </a:r>
            <a:r>
              <a:rPr lang="en-US" sz="1800" dirty="0"/>
              <a:t>of two or more 2.16 GHz channels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MAC control frame is flexible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This EDMG Control frame– allows transmissions in DMG PHY format so that legacy users can set their NAVs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11ax used a similar reasoning to decide on a MAC trigger frame.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Propose use of control frame extension for 11ad – to signal the generic EDMG control frame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Useful for 11ad and amendments – so can be localized to control frame extension instead of using type/sub-type.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6703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mentor.ieee.org/802.11/dcn/16/11-16-0105-00-00ay-control-trailer-in-control-mode-ppdus.pptx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mentor.ieee.org/802.11/dcn/16/11-16-0078-00-00ay-su-mimo-and-mu-mimo-link-access.pptx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mentor.ieee.org/802.11/dcn/15/11-15-1358-03-00ay-specification-framework-for-tgay.doc</a:t>
            </a:r>
            <a:r>
              <a:rPr lang="en-US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agree to </a:t>
            </a:r>
            <a:r>
              <a:rPr lang="en-US" dirty="0"/>
              <a:t>add to the SFD: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11ay shall define a generic MAC control frame for various purposes including but not limited to SU/MU MIMO Set-up, Channel </a:t>
            </a:r>
            <a:r>
              <a:rPr lang="en-US" dirty="0" smtClean="0"/>
              <a:t>Aggregation and OFDMA.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generic MAC control frame will be signaled by the control frame extension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1338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We propose a control frame for 11ay that supports different functionalities including SU/MU MIMO, channel aggregation and OFDMA.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899" y="1830388"/>
            <a:ext cx="7770813" cy="4113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The 11ay specification will support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SU-MIMO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Downlink MU-MIMO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Channel bonding of at least two 2.16 GHz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Contiguous and non-contiguous channel aggregation of at least two 2.16 GHz channels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Current </a:t>
            </a:r>
            <a:r>
              <a:rPr lang="en-US" sz="1800" dirty="0"/>
              <a:t>SFD defines enablers to support above functionalities </a:t>
            </a: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Control </a:t>
            </a:r>
            <a:r>
              <a:rPr lang="en-US" sz="1600" dirty="0"/>
              <a:t>Trailer on RTS/CTS [1]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A frame for channel bonding [2]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MIMO Set-up frame </a:t>
            </a:r>
            <a:r>
              <a:rPr lang="en-US" sz="1600" dirty="0" smtClean="0"/>
              <a:t> </a:t>
            </a:r>
            <a:r>
              <a:rPr lang="en-US" sz="1600" dirty="0"/>
              <a:t>[3</a:t>
            </a:r>
            <a:r>
              <a:rPr lang="en-US" sz="1600" dirty="0" smtClean="0"/>
              <a:t>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This contribution proposes a general purpose MAC control frame </a:t>
            </a:r>
            <a:r>
              <a:rPr lang="en-US" sz="1800" dirty="0" smtClean="0"/>
              <a:t>that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Simplifies protocol flow with the ability to set-up the MIMO, Multi-user and Channel Bonding </a:t>
            </a:r>
            <a:r>
              <a:rPr lang="en-US" sz="1600" dirty="0" smtClean="0"/>
              <a:t>features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Enables channel “protection” for these </a:t>
            </a:r>
            <a:r>
              <a:rPr lang="en-US" sz="1600" dirty="0" smtClean="0"/>
              <a:t>features (different from RTS/CTS)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4148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7571" y="15240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 MAC control frame that provides room for parameter configuration of 11ay functionalities such as MIMO, Channel Bonding and MU features</a:t>
            </a:r>
          </a:p>
          <a:p>
            <a:endParaRPr lang="en-US" sz="20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Frame </a:t>
            </a:r>
            <a:r>
              <a:rPr lang="en-US" sz="1600" dirty="0"/>
              <a:t>Control – indicates a 11ay </a:t>
            </a:r>
            <a:r>
              <a:rPr lang="en-US" sz="1600" dirty="0" smtClean="0"/>
              <a:t>control </a:t>
            </a:r>
            <a:r>
              <a:rPr lang="en-US" sz="1600" dirty="0"/>
              <a:t>frame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Duration – is for users not addressed in the packet to set a NAV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RA field – identifies recipient </a:t>
            </a:r>
            <a:r>
              <a:rPr lang="en-US" sz="1600" dirty="0" smtClean="0"/>
              <a:t>STA  </a:t>
            </a:r>
            <a:endParaRPr lang="en-US" sz="1600" dirty="0"/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TA field – identifies STA transmitting the frame.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Purpose – can indicate</a:t>
            </a:r>
          </a:p>
          <a:p>
            <a:pPr marL="1200150" lvl="2" indent="-28575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MIMO set-up</a:t>
            </a:r>
          </a:p>
          <a:p>
            <a:pPr marL="1200150" lvl="2" indent="-28575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MU-MIMO set-up and addressing</a:t>
            </a:r>
          </a:p>
          <a:p>
            <a:pPr marL="1200150" lvl="2" indent="-28575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Non-contiguous channel bonding set-up</a:t>
            </a:r>
          </a:p>
          <a:p>
            <a:pPr marL="1200150" lvl="2" indent="-28575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OFDMA at channel level set up</a:t>
            </a:r>
          </a:p>
          <a:p>
            <a:pPr marL="1200150" lvl="2" indent="-28575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Channel bonding negotiation</a:t>
            </a:r>
          </a:p>
          <a:p>
            <a:pPr marL="1200150" lvl="2" indent="-28575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1400" dirty="0" smtClean="0"/>
              <a:t>Others</a:t>
            </a:r>
            <a:endParaRPr lang="en-US" sz="1400" dirty="0"/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STA Info fields can change based on the purpose indicated in the format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7133" y="2184811"/>
            <a:ext cx="6824345" cy="808804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 bwMode="auto">
          <a:xfrm>
            <a:off x="1447800" y="4495800"/>
            <a:ext cx="3733800" cy="1219200"/>
          </a:xfrm>
          <a:prstGeom prst="round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57818" y="4566791"/>
            <a:ext cx="26636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Combine ~5 different frame types into one frame format with flexible multi-user addressing capability</a:t>
            </a:r>
            <a:endParaRPr lang="en-US" sz="1600" b="1" dirty="0">
              <a:solidFill>
                <a:schemeClr val="accent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41625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a generic control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Simple and flexible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Allows transmission in legacy DMG Control PHY format – so legacy devices can set their NAV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In case there are no legacy devices, allows use of 11ay PHY format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Flexible Addressing Capability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Can address single and/or multiple STAs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Can flexibly indicate multiple streams (in case of MIMO) and/or multiple channels (OFDMA)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Several example protocol flows are presented in the Appendix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Future-proof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Reserve frame control types to accommodate future amendments to the NG60 specifications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8623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 Flow Example</a:t>
            </a:r>
            <a:br>
              <a:rPr lang="en-US" dirty="0"/>
            </a:br>
            <a:r>
              <a:rPr lang="en-US" sz="2800" dirty="0"/>
              <a:t>1. MIMO – SU/MU set-up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4724400"/>
            <a:ext cx="7770813" cy="121761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EDMG </a:t>
            </a:r>
            <a:r>
              <a:rPr lang="en-US" sz="2000" dirty="0"/>
              <a:t>control frame can be used to set-up MIMO transmissions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For both MU and SU MIMO transmissions, the receiver STAs can set up their receive </a:t>
            </a:r>
            <a:r>
              <a:rPr lang="en-US" sz="1800" dirty="0" err="1"/>
              <a:t>beamforming</a:t>
            </a:r>
            <a:r>
              <a:rPr lang="en-US" sz="1800" dirty="0"/>
              <a:t> vectors to receive the frame.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035" y="2229421"/>
            <a:ext cx="7680960" cy="2266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416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 Flow Example</a:t>
            </a:r>
            <a:br>
              <a:rPr lang="en-US" dirty="0"/>
            </a:br>
            <a:r>
              <a:rPr lang="en-US" sz="2800" dirty="0"/>
              <a:t>2. Channel Bonding and Aggregation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828298"/>
            <a:ext cx="7770813" cy="142010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Channel Bonding and Aggregation over contiguous and non-contiguous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To single and multiple users.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915068"/>
            <a:ext cx="6769327" cy="2913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674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Beam Tracking and Refinement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772683"/>
            <a:ext cx="4114800" cy="1141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5519" y="2772683"/>
            <a:ext cx="4114800" cy="1141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72144" y="4563641"/>
            <a:ext cx="4223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Allows updated TRN-T/R that is addressed only to 11ay STAs to be transmitted as attachment to a legacy 11ad PPDU 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73625" y="4454784"/>
            <a:ext cx="42236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Transmission in a 11ay PPDU format allows  updated TRN-T/R for beam refinement and tracking of a 11ay STA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395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Frame Extension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863" y="1504699"/>
            <a:ext cx="7554686" cy="305000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863" y="4554704"/>
            <a:ext cx="7770813" cy="155224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Defining a control frame for each purpose we outlined earlier – would require use of a new frame type/sub-type/ control frame extension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Use of new type/sub-type should be avoided since DMG allows control frame extensions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There are 7 control frame extensions available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We propose to use of one reserved value of the control frame extension for the Generic EDMG Control Fram</a:t>
            </a:r>
            <a:r>
              <a:rPr lang="en-US" sz="1400" dirty="0"/>
              <a:t>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590802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157</TotalTime>
  <Words>786</Words>
  <Application>Microsoft Office PowerPoint</Application>
  <PresentationFormat>On-screen Show (4:3)</PresentationFormat>
  <Paragraphs>128</Paragraphs>
  <Slides>12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 Unicode MS</vt:lpstr>
      <vt:lpstr>MS Gothic</vt:lpstr>
      <vt:lpstr>Arial</vt:lpstr>
      <vt:lpstr>Times New Roman</vt:lpstr>
      <vt:lpstr>Office Theme</vt:lpstr>
      <vt:lpstr>Document</vt:lpstr>
      <vt:lpstr>Generic Control Frame for 802.11ay</vt:lpstr>
      <vt:lpstr>Abstract</vt:lpstr>
      <vt:lpstr>Introduction</vt:lpstr>
      <vt:lpstr>Proposal</vt:lpstr>
      <vt:lpstr>Benefits of a generic control frame</vt:lpstr>
      <vt:lpstr>Protocol Flow Example 1. MIMO – SU/MU set-up</vt:lpstr>
      <vt:lpstr>Protocol Flow Example 2. Channel Bonding and Aggregation</vt:lpstr>
      <vt:lpstr>Beam Tracking and Refinement</vt:lpstr>
      <vt:lpstr>Control Frame Extension </vt:lpstr>
      <vt:lpstr>Summary</vt:lpstr>
      <vt:lpstr>References</vt:lpstr>
      <vt:lpstr>Straw poll</vt:lpstr>
    </vt:vector>
  </TitlesOfParts>
  <Company>Samsung SRA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Kaushik Josiam</dc:creator>
  <cp:lastModifiedBy>Kaushik Josiam</cp:lastModifiedBy>
  <cp:revision>9</cp:revision>
  <cp:lastPrinted>1601-01-01T00:00:00Z</cp:lastPrinted>
  <dcterms:created xsi:type="dcterms:W3CDTF">2016-05-16T18:23:49Z</dcterms:created>
  <dcterms:modified xsi:type="dcterms:W3CDTF">2016-05-17T16:46:53Z</dcterms:modified>
</cp:coreProperties>
</file>