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9" r:id="rId2"/>
    <p:sldId id="270" r:id="rId3"/>
    <p:sldId id="308" r:id="rId4"/>
    <p:sldId id="347" r:id="rId5"/>
    <p:sldId id="334" r:id="rId6"/>
    <p:sldId id="320" r:id="rId7"/>
    <p:sldId id="335" r:id="rId8"/>
    <p:sldId id="336" r:id="rId9"/>
    <p:sldId id="348" r:id="rId10"/>
    <p:sldId id="349" r:id="rId11"/>
    <p:sldId id="339" r:id="rId12"/>
    <p:sldId id="352" r:id="rId13"/>
    <p:sldId id="350" r:id="rId14"/>
    <p:sldId id="351" r:id="rId15"/>
    <p:sldId id="312" r:id="rId16"/>
    <p:sldId id="31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83094" autoAdjust="0"/>
  </p:normalViewPr>
  <p:slideViewPr>
    <p:cSldViewPr>
      <p:cViewPr varScale="1">
        <p:scale>
          <a:sx n="89" d="100"/>
          <a:sy n="89" d="100"/>
        </p:scale>
        <p:origin x="12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468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314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26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392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141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492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942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62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802.11-16/0674r1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EIFS excess problem of Acknowledgement for UL MU procedure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2016-05-16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898600"/>
              </p:ext>
            </p:extLst>
          </p:nvPr>
        </p:nvGraphicFramePr>
        <p:xfrm>
          <a:off x="615156" y="2924944"/>
          <a:ext cx="7913687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4" name="Document" r:id="rId4" imgW="8248712" imgH="4230122" progId="Word.Document.8">
                  <p:embed/>
                </p:oleObj>
              </mc:Choice>
              <mc:Fallback>
                <p:oleObj name="Document" r:id="rId4" imgW="8248712" imgH="423012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6" y="2924944"/>
                        <a:ext cx="7913687" cy="4048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Therefore, for the grouping STAs in M-BA for each 20MHz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Which exceeds EIFS duration even </a:t>
            </a:r>
            <a:r>
              <a:rPr lang="en-US" altLang="ko-KR" dirty="0"/>
              <a:t>though all of A-MPDUs received </a:t>
            </a:r>
            <a:r>
              <a:rPr lang="en-US" altLang="ko-KR" dirty="0" smtClean="0"/>
              <a:t>correctly, but the duration is much shorter than non-HT duplicated M-BA for large number of bitmaps</a:t>
            </a:r>
            <a:endParaRPr lang="en-US" altLang="ko-KR" dirty="0"/>
          </a:p>
          <a:p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509154"/>
              </p:ext>
            </p:extLst>
          </p:nvPr>
        </p:nvGraphicFramePr>
        <p:xfrm>
          <a:off x="683566" y="2935940"/>
          <a:ext cx="8003234" cy="181546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27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1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03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3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39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band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</a:t>
                      </a:r>
                      <a:r>
                        <a:rPr lang="en-US" sz="1200" u="none" strike="noStrike" dirty="0" smtClean="0">
                          <a:effectLst/>
                        </a:rPr>
                        <a:t>STAs in 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 of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Bitmaps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bits </a:t>
                      </a:r>
                      <a:r>
                        <a:rPr lang="en-US" sz="1200" u="none" strike="noStrike" dirty="0" smtClean="0">
                          <a:effectLst/>
                        </a:rPr>
                        <a:t>per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symbol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SERVICE+Tail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SIGB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field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HE-LTF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Other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Max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BA time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40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160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4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 to prevent collision by long BA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As shown in previous slides, for MCS0, the most cases of BA transmission for UL MU PPDU exceed EIFS duration, which might cause collision from hidden STAs, which is a severe problem</a:t>
            </a:r>
          </a:p>
          <a:p>
            <a:r>
              <a:rPr lang="en-US" altLang="ko-KR" dirty="0" smtClean="0"/>
              <a:t>In order to alleviate the EIFS excess problem, 802.11ax should provide mechanisms for ACK protection from hidden nodes. </a:t>
            </a:r>
          </a:p>
          <a:p>
            <a:r>
              <a:rPr lang="en-US" altLang="ko-KR" dirty="0" smtClean="0"/>
              <a:t>There could be 3 possible mechanisms to solve the EIFS excess problem.</a:t>
            </a:r>
          </a:p>
          <a:p>
            <a:pPr lvl="1"/>
            <a:r>
              <a:rPr lang="en-US" altLang="ko-KR" dirty="0" smtClean="0"/>
              <a:t>Option 1: Use RTS/CTS procedure in mandatory to protect the UL MU OFDMA.</a:t>
            </a:r>
          </a:p>
          <a:p>
            <a:pPr lvl="1"/>
            <a:r>
              <a:rPr lang="en-US" altLang="ko-KR" dirty="0" smtClean="0"/>
              <a:t>Option 2: Use further optimization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</a:t>
            </a:r>
          </a:p>
          <a:p>
            <a:pPr lvl="1"/>
            <a:r>
              <a:rPr lang="en-US" altLang="ko-KR" dirty="0" smtClean="0"/>
              <a:t>Option 3: RTS/CTS procedure to protect 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transmission</a:t>
            </a:r>
          </a:p>
        </p:txBody>
      </p:sp>
    </p:spTree>
    <p:extLst>
      <p:ext uri="{BB962C8B-B14F-4D97-AF65-F5344CB8AC3E}">
        <p14:creationId xmlns:p14="http://schemas.microsoft.com/office/powerpoint/2010/main" val="38175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</a:t>
            </a:r>
            <a:r>
              <a:rPr lang="en-US" altLang="ko-KR" dirty="0"/>
              <a:t>Use RTS/CTS procedure in mandatory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every data UL MU transmission, use (MU)RTS and CTS procedure to protect the data transmission from hidden node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711" y="3217286"/>
            <a:ext cx="5840578" cy="208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Use further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further optimization to shorten the duration of BA procedure</a:t>
            </a:r>
          </a:p>
          <a:p>
            <a:pPr lvl="1"/>
            <a:r>
              <a:rPr lang="en-US" altLang="ko-KR" dirty="0" smtClean="0"/>
              <a:t> For example, in case of A-MPDUs from all AIDs are received successfully, use a specific group AID to indicate the all frames from all triggered STAs are successfully received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dirty="0" smtClean="0"/>
              <a:t>Or, in case of all frames from all TIDs in an </a:t>
            </a:r>
            <a:r>
              <a:rPr lang="en-US" altLang="ko-KR" dirty="0"/>
              <a:t>AID are received successfully, use a specific </a:t>
            </a:r>
            <a:r>
              <a:rPr lang="en-US" altLang="ko-KR" dirty="0" smtClean="0"/>
              <a:t>TID to indicate that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3657324"/>
            <a:ext cx="3153722" cy="110381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5349523"/>
            <a:ext cx="3153722" cy="110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3: Using RTS/CTS procedure after data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receiving the UL MU PPDUs, if AP acknowledges that the duration of acknowledgement exceeds the EIFS, AP may transmit (MU)RTS frame to protect the BA transmission from hidden nodes 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697" y="3627467"/>
            <a:ext cx="5678605" cy="232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MU acknowledgement for the UL MU transmission exceed the EIFS duration in MCS0 for most cases, including some cases that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Type field of all STAs is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, which does not contain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bitmap</a:t>
            </a:r>
          </a:p>
          <a:p>
            <a:r>
              <a:rPr lang="en-US" altLang="ko-KR" dirty="0" smtClean="0"/>
              <a:t>The long duration for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can cause collision with hidden STAs, which results in retransmission of entire A-MPDU(s) in some STAs that degrades performance</a:t>
            </a:r>
          </a:p>
          <a:p>
            <a:r>
              <a:rPr lang="en-US" altLang="ko-KR" dirty="0" smtClean="0"/>
              <a:t>Therefore, additional optimization methods or rules are needed for UL MU transmission in </a:t>
            </a:r>
            <a:r>
              <a:rPr lang="en-US" altLang="ko-KR" dirty="0"/>
              <a:t>case the acknowledgement cannot be processed in EIFS </a:t>
            </a:r>
            <a:r>
              <a:rPr lang="en-US" altLang="ko-KR" dirty="0" smtClean="0"/>
              <a:t>duration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Spec shall include mechanisms to avoid the EIFS excess during the Acknowledgement for UL MU PPDU(s)</a:t>
            </a:r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In the SFD and the spec draft, Block Acknowledgement procedures for UL MU are agreed: </a:t>
            </a:r>
            <a:endParaRPr lang="en-GB" altLang="ko-KR" dirty="0"/>
          </a:p>
          <a:p>
            <a:pPr lvl="1"/>
            <a:r>
              <a:rPr lang="en-US" altLang="ko-KR" dirty="0"/>
              <a:t>In the SFD: The spec shall define a multi-STA BA frame by using the Multi-TID </a:t>
            </a:r>
            <a:r>
              <a:rPr lang="en-US" altLang="ko-KR" dirty="0" err="1"/>
              <a:t>BlockAck</a:t>
            </a:r>
            <a:r>
              <a:rPr lang="en-US" altLang="ko-KR" dirty="0"/>
              <a:t> frame format with the following changes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Add </a:t>
            </a:r>
            <a:r>
              <a:rPr lang="en-US" altLang="ko-KR" dirty="0"/>
              <a:t>an indication that the frame is a multi-STA BA (TBD)</a:t>
            </a:r>
          </a:p>
          <a:p>
            <a:pPr lvl="2"/>
            <a:r>
              <a:rPr lang="en-US" altLang="ko-KR" dirty="0" smtClean="0"/>
              <a:t>Each </a:t>
            </a:r>
            <a:r>
              <a:rPr lang="en-US" altLang="ko-KR" dirty="0"/>
              <a:t>BA Information field can be addressed to different STAs</a:t>
            </a:r>
          </a:p>
          <a:p>
            <a:pPr lvl="2"/>
            <a:r>
              <a:rPr lang="en-US" altLang="ko-KR" dirty="0" smtClean="0"/>
              <a:t>B0-B10 </a:t>
            </a:r>
            <a:r>
              <a:rPr lang="en-US" altLang="ko-KR" dirty="0"/>
              <a:t>of the Per TID Info field carry a (Partial) AID identifying the intended receiver of the BA Information </a:t>
            </a:r>
            <a:r>
              <a:rPr lang="en-US" altLang="ko-KR" dirty="0" smtClean="0"/>
              <a:t>field</a:t>
            </a:r>
          </a:p>
          <a:p>
            <a:pPr lvl="1"/>
            <a:r>
              <a:rPr lang="en-US" altLang="ko-KR" dirty="0" smtClean="0"/>
              <a:t>In the Draft 0.1: When receiving multiple frames from more than one STA that are part of an UL MU transmission (Clause 9.42.2) and that require an immediate acknowledgement, an AP may send multiple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frames (or ACK frames) in an OFDMA HE MU PPDU or a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(M-BA) frame. </a:t>
            </a:r>
          </a:p>
          <a:p>
            <a:r>
              <a:rPr lang="en-US" altLang="ko-KR" dirty="0" smtClean="0"/>
              <a:t>However</a:t>
            </a:r>
            <a:r>
              <a:rPr lang="en-US" altLang="ko-KR" dirty="0"/>
              <a:t>, in most cases, acknowledgement for UL MU cannot be transmitted within EIFS duration for MCS0</a:t>
            </a:r>
          </a:p>
          <a:p>
            <a:r>
              <a:rPr lang="en-US" altLang="ko-KR" dirty="0"/>
              <a:t>In this presentation, acknowledgement transmission time is </a:t>
            </a:r>
            <a:r>
              <a:rPr lang="en-US" altLang="ko-KR" dirty="0" smtClean="0"/>
              <a:t>and EIFS excess problem will be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Problem: BA length exceeds EIFS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3419"/>
            <a:ext cx="8229600" cy="4323893"/>
          </a:xfrm>
        </p:spPr>
        <p:txBody>
          <a:bodyPr>
            <a:normAutofit/>
          </a:bodyPr>
          <a:lstStyle/>
          <a:p>
            <a:r>
              <a:rPr lang="en-US" altLang="ko-KR" dirty="0"/>
              <a:t>For MCS0, BA transmission time exceeds EIFS duration and in some cases, is much longer than EIFS duration</a:t>
            </a:r>
          </a:p>
          <a:p>
            <a:r>
              <a:rPr lang="en-US" altLang="ko-KR" dirty="0"/>
              <a:t>Hidden STAs may send Data frames after EIFS duration, which makes </a:t>
            </a:r>
            <a:r>
              <a:rPr lang="en-US" altLang="ko-KR" dirty="0" smtClean="0"/>
              <a:t>collision and retransmission of whole A-MPDU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4" y="3824358"/>
            <a:ext cx="8301376" cy="2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Block </a:t>
            </a:r>
            <a:r>
              <a:rPr lang="en-US" altLang="ko-KR" dirty="0" err="1"/>
              <a:t>Ack</a:t>
            </a:r>
            <a:r>
              <a:rPr lang="en-US" altLang="ko-KR" dirty="0"/>
              <a:t>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20MHz bandwidth, following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methods can be used:</a:t>
            </a:r>
          </a:p>
          <a:p>
            <a:pPr lvl="1"/>
            <a:r>
              <a:rPr lang="en-US" altLang="ko-KR" dirty="0" err="1" smtClean="0"/>
              <a:t>BlockAck</a:t>
            </a:r>
            <a:r>
              <a:rPr lang="en-US" altLang="ko-KR" dirty="0" smtClean="0"/>
              <a:t> for each user using HE format</a:t>
            </a:r>
          </a:p>
          <a:p>
            <a:pPr lvl="1"/>
            <a:r>
              <a:rPr lang="en-US" altLang="ko-KR" dirty="0" smtClean="0"/>
              <a:t>M-BA using non-HT format</a:t>
            </a:r>
          </a:p>
          <a:p>
            <a:r>
              <a:rPr lang="en-US" altLang="ko-KR" dirty="0" smtClean="0"/>
              <a:t>For 40MHz or wider bandwidth, </a:t>
            </a:r>
            <a:r>
              <a:rPr lang="en-US" altLang="ko-KR" dirty="0"/>
              <a:t>non-HT format should be in duplicate format of 20MHz </a:t>
            </a:r>
            <a:r>
              <a:rPr lang="en-US" altLang="ko-KR" dirty="0" smtClean="0"/>
              <a:t>band. Therefore, following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methods can be used:</a:t>
            </a:r>
          </a:p>
          <a:p>
            <a:pPr lvl="1"/>
            <a:r>
              <a:rPr lang="en-US" altLang="ko-KR" dirty="0" smtClean="0"/>
              <a:t>Non-HT </a:t>
            </a:r>
            <a:r>
              <a:rPr lang="en-US" altLang="ko-KR" dirty="0"/>
              <a:t>duplicate </a:t>
            </a:r>
            <a:r>
              <a:rPr lang="en-US" altLang="ko-KR" dirty="0" smtClean="0"/>
              <a:t>M-BA using non-HT format</a:t>
            </a:r>
          </a:p>
          <a:p>
            <a:pPr lvl="1"/>
            <a:r>
              <a:rPr lang="en-US" altLang="ko-KR" dirty="0" smtClean="0"/>
              <a:t>M-BA for all STAs using HE format for each 20MHz: because some STAs may not able to decode in other channels which they are not assigned</a:t>
            </a:r>
          </a:p>
        </p:txBody>
      </p:sp>
    </p:spTree>
    <p:extLst>
      <p:ext uri="{BB962C8B-B14F-4D97-AF65-F5344CB8AC3E}">
        <p14:creationId xmlns:p14="http://schemas.microsoft.com/office/powerpoint/2010/main" val="1050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of EIFS and preamble duration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EIFS duration</a:t>
                </a:r>
              </a:p>
              <a:p>
                <a:pPr lvl="1"/>
                <a:r>
                  <a:rPr lang="en-US" altLang="ko-KR" dirty="0" err="1"/>
                  <a:t>SIFS+Maximum_ACK_duration+DIFS</a:t>
                </a:r>
                <a:endParaRPr lang="en-US" altLang="ko-KR" dirty="0"/>
              </a:p>
              <a:p>
                <a:pPr lvl="1"/>
                <a:r>
                  <a:rPr lang="en-US" altLang="ko-KR" dirty="0"/>
                  <a:t>MCS 0 ACK duration: 44us</a:t>
                </a:r>
              </a:p>
              <a:p>
                <a:pPr lvl="1"/>
                <a:r>
                  <a:rPr lang="en-US" altLang="ko-KR" dirty="0"/>
                  <a:t>16us+44us+34us = 94us for 11n, 11ac</a:t>
                </a:r>
              </a:p>
              <a:p>
                <a:r>
                  <a:rPr lang="en-US" altLang="ko-KR" dirty="0"/>
                  <a:t>Preamble duration</a:t>
                </a:r>
              </a:p>
              <a:p>
                <a:pPr lvl="1"/>
                <a:r>
                  <a:rPr lang="en-US" altLang="ko-KR" dirty="0" smtClean="0"/>
                  <a:t>OFDMA preamble=20+12(RL-SIG+HE-SIG-A</a:t>
                </a:r>
                <a:r>
                  <a:rPr lang="en-US" altLang="ko-KR" dirty="0"/>
                  <a:t>)+4 per symbols(HE SIG B)+ 4(HE STF</a:t>
                </a:r>
                <a:r>
                  <a:rPr lang="en-US" altLang="ko-KR" dirty="0" smtClean="0"/>
                  <a:t>)+7.2*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altLang="ko-KR" dirty="0" smtClean="0"/>
                  <a:t> </a:t>
                </a:r>
                <a:r>
                  <a:rPr lang="en-US" altLang="ko-KR" dirty="0"/>
                  <a:t>(HE </a:t>
                </a:r>
                <a:r>
                  <a:rPr lang="en-US" altLang="ko-KR" dirty="0" smtClean="0"/>
                  <a:t>LTF, assuming 2xLTF+GI1)</a:t>
                </a:r>
              </a:p>
              <a:p>
                <a:pPr lvl="1"/>
                <a:r>
                  <a:rPr lang="en-US" altLang="ko-KR" dirty="0" smtClean="0"/>
                  <a:t>OFDMA data symbol duration: 13.6us=12.8us symbol duration+0.8 CP size(assume GI1)</a:t>
                </a:r>
              </a:p>
              <a:p>
                <a:pPr lvl="1"/>
                <a:r>
                  <a:rPr lang="en-US" altLang="ko-KR" dirty="0" smtClean="0"/>
                  <a:t>11a preamble=20us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63" t="-1077" r="-1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7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BlockAck</a:t>
            </a:r>
            <a:r>
              <a:rPr lang="en-US" altLang="ko-KR" dirty="0"/>
              <a:t> for each user </a:t>
            </a:r>
            <a:r>
              <a:rPr lang="en-US" altLang="ko-KR" dirty="0" smtClean="0"/>
              <a:t>in 20MHz channel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sz="1800" dirty="0" smtClean="0"/>
              <a:t>BA duration exceeds EIFS even for single user, because of long preamble in HE format</a:t>
            </a:r>
          </a:p>
          <a:p>
            <a:pPr lvl="1"/>
            <a:r>
              <a:rPr lang="en-US" altLang="ko-KR" sz="1800" dirty="0" smtClean="0"/>
              <a:t>Therefore, the BA duration for less than 242 RU also exceeds EIFS duration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326469"/>
            <a:ext cx="5187197" cy="1352774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802652"/>
              </p:ext>
            </p:extLst>
          </p:nvPr>
        </p:nvGraphicFramePr>
        <p:xfrm>
          <a:off x="884209" y="3717842"/>
          <a:ext cx="7375581" cy="158336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9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4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6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8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min RU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size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Bit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 per symbol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BA bit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err="1" smtClean="0">
                          <a:effectLst/>
                        </a:rPr>
                        <a:t>SERVICE+tail</a:t>
                      </a:r>
                      <a:r>
                        <a:rPr lang="en-US" altLang="ko-KR" sz="12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bit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SIGB</a:t>
                      </a:r>
                    </a:p>
                    <a:p>
                      <a:pPr algn="ctr" fontAlgn="ctr"/>
                      <a:r>
                        <a:rPr lang="en-US" sz="1200" u="none" strike="noStrike" baseline="0" dirty="0" smtClean="0">
                          <a:effectLst/>
                        </a:rPr>
                        <a:t> duration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HE-LTF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Other</a:t>
                      </a:r>
                    </a:p>
                    <a:p>
                      <a:pPr algn="ctr" fontAlgn="ctr"/>
                      <a:r>
                        <a:rPr lang="ko-KR" alt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maximum BA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26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9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401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401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4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973" marR="7973" marT="797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Multi-STA BA for all users in 20MHz band, using non-HT format</a:t>
            </a:r>
            <a:endParaRPr lang="en-US" altLang="ko-KR" sz="20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For more than 1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bitmaps, the BA procedure time exceeds EIFS duration</a:t>
            </a:r>
          </a:p>
          <a:p>
            <a:pPr lvl="1"/>
            <a:r>
              <a:rPr lang="en-US" altLang="ko-KR" sz="1600" dirty="0" smtClean="0"/>
              <a:t>For 1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bitmap</a:t>
            </a:r>
            <a:r>
              <a:rPr lang="en-US" altLang="ko-KR" sz="1600" dirty="0"/>
              <a:t>, the BA procedure time </a:t>
            </a:r>
            <a:r>
              <a:rPr lang="en-US" altLang="ko-KR" sz="1600" dirty="0" smtClean="0"/>
              <a:t>exceeds </a:t>
            </a:r>
            <a:r>
              <a:rPr lang="en-US" altLang="ko-KR" sz="1600" dirty="0"/>
              <a:t>EIFS </a:t>
            </a:r>
            <a:r>
              <a:rPr lang="en-US" altLang="ko-KR" sz="1600" dirty="0" smtClean="0"/>
              <a:t>duration for not less than 4 STAs in 20MHz</a:t>
            </a:r>
          </a:p>
          <a:p>
            <a:pPr lvl="1"/>
            <a:r>
              <a:rPr lang="en-US" altLang="ko-KR" sz="1600" dirty="0" smtClean="0"/>
              <a:t>For 9 STAs in 20MHz</a:t>
            </a:r>
            <a:r>
              <a:rPr lang="en-US" altLang="ko-KR" sz="1600" dirty="0"/>
              <a:t>, , the BA procedure time </a:t>
            </a:r>
            <a:r>
              <a:rPr lang="en-US" altLang="ko-KR" sz="1600" dirty="0" smtClean="0"/>
              <a:t>exceeds </a:t>
            </a:r>
            <a:r>
              <a:rPr lang="en-US" altLang="ko-KR" sz="1600" dirty="0"/>
              <a:t>EIFS duration </a:t>
            </a:r>
            <a:r>
              <a:rPr lang="en-US" altLang="ko-KR" sz="1600" dirty="0" smtClean="0"/>
              <a:t>even though all of A-MPDUs received correctly</a:t>
            </a:r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204864"/>
            <a:ext cx="4721270" cy="123048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14178"/>
              </p:ext>
            </p:extLst>
          </p:nvPr>
        </p:nvGraphicFramePr>
        <p:xfrm>
          <a:off x="686594" y="3435344"/>
          <a:ext cx="7770811" cy="15564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0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7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9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# </a:t>
                      </a:r>
                      <a:r>
                        <a:rPr lang="en-US" sz="1200" u="none" strike="noStrike" dirty="0" smtClean="0">
                          <a:effectLst/>
                        </a:rPr>
                        <a:t>of STA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BA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bitmap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11a preamble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SERVICE+tail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Bit</a:t>
                      </a:r>
                      <a:r>
                        <a:rPr lang="en-US" altLang="ko-KR" sz="1200" u="none" strike="noStrike" baseline="0" dirty="0" smtClean="0">
                          <a:effectLst/>
                        </a:rPr>
                        <a:t> per symbol </a:t>
                      </a:r>
                    </a:p>
                    <a:p>
                      <a:pPr algn="ctr" fontAlgn="ctr"/>
                      <a:r>
                        <a:rPr lang="en-US" altLang="ko-KR" sz="1200" u="none" strike="noStrike" dirty="0" smtClean="0">
                          <a:effectLst/>
                        </a:rPr>
                        <a:t>(</a:t>
                      </a:r>
                      <a:r>
                        <a:rPr lang="en-US" sz="1200" u="none" strike="noStrike" dirty="0" smtClean="0">
                          <a:effectLst/>
                        </a:rPr>
                        <a:t>non-HT</a:t>
                      </a:r>
                      <a:r>
                        <a:rPr lang="en-US" sz="1200" u="none" strike="noStrike" dirty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T_transba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SIFS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total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272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368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464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953" marR="8953" marT="895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95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19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 time for each</a:t>
            </a:r>
            <a:r>
              <a:rPr lang="ko-KR" altLang="en-US" dirty="0" smtClean="0"/>
              <a:t>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Using non-HT duplicate M-BA,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marL="0" indent="0">
              <a:buNone/>
            </a:pPr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000" dirty="0" smtClean="0"/>
          </a:p>
          <a:p>
            <a:pPr lvl="1"/>
            <a:r>
              <a:rPr lang="en-US" altLang="ko-KR" sz="1400" dirty="0" smtClean="0"/>
              <a:t>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duration exceeds EIFS duration </a:t>
            </a:r>
            <a:r>
              <a:rPr lang="en-US" altLang="ko-KR" sz="1400" dirty="0"/>
              <a:t>for more than 1 </a:t>
            </a:r>
            <a:r>
              <a:rPr lang="en-US" altLang="ko-KR" sz="1400" dirty="0" err="1"/>
              <a:t>BlockAck</a:t>
            </a:r>
            <a:r>
              <a:rPr lang="en-US" altLang="ko-KR" sz="1400" dirty="0"/>
              <a:t> bitmaps</a:t>
            </a:r>
          </a:p>
          <a:p>
            <a:pPr lvl="1"/>
            <a:r>
              <a:rPr lang="en-US" altLang="ko-KR" sz="1400" dirty="0" smtClean="0"/>
              <a:t>It exceeds </a:t>
            </a:r>
            <a:r>
              <a:rPr lang="en-US" altLang="ko-KR" sz="1400" dirty="0"/>
              <a:t>EIFS duration for more than 3 STAs for </a:t>
            </a:r>
            <a:r>
              <a:rPr lang="en-US" altLang="ko-KR" sz="1400" dirty="0" smtClean="0"/>
              <a:t>1 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bitmap </a:t>
            </a:r>
          </a:p>
          <a:p>
            <a:pPr lvl="1"/>
            <a:r>
              <a:rPr lang="en-US" altLang="ko-KR" sz="1400" dirty="0" smtClean="0"/>
              <a:t>The maximum BA duration is about 1ms in case of maximum number of bitmaps in 160MHz bandwidth, which is more than 10 times of EIFS duration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92650"/>
              </p:ext>
            </p:extLst>
          </p:nvPr>
        </p:nvGraphicFramePr>
        <p:xfrm>
          <a:off x="931632" y="3717032"/>
          <a:ext cx="7755169" cy="18102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64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9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2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0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8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of </a:t>
                      </a:r>
                      <a:r>
                        <a:rPr lang="en-US" sz="1200" u="none" strike="noStrike" dirty="0" smtClean="0">
                          <a:effectLst/>
                        </a:rPr>
                        <a:t>STA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in </a:t>
                      </a:r>
                      <a:r>
                        <a:rPr lang="en-US" sz="1200" u="none" strike="noStrike" dirty="0" smtClean="0">
                          <a:effectLst/>
                        </a:rPr>
                        <a:t>all bandwidth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# </a:t>
                      </a:r>
                      <a:r>
                        <a:rPr lang="en-US" sz="1200" u="none" strike="noStrike" dirty="0" smtClean="0">
                          <a:effectLst/>
                        </a:rPr>
                        <a:t>of BA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Bitmaps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11a 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preamble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ack</a:t>
                      </a:r>
                      <a:r>
                        <a:rPr lang="en-US" sz="1200" u="none" strike="noStrike" dirty="0">
                          <a:effectLst/>
                        </a:rPr>
                        <a:t> 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 smtClean="0">
                          <a:effectLst/>
                        </a:rPr>
                        <a:t>SERVICE+tail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bit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bits per </a:t>
                      </a:r>
                      <a:r>
                        <a:rPr lang="en-US" sz="1200" u="none" strike="noStrike" dirty="0" smtClean="0">
                          <a:effectLst/>
                        </a:rPr>
                        <a:t>symbol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(non-HT)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 smtClean="0">
                          <a:effectLst/>
                        </a:rPr>
                        <a:t>T_transba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SIFS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total </a:t>
                      </a:r>
                      <a:r>
                        <a:rPr lang="en-US" sz="1200" u="none" strike="noStrike" dirty="0" smtClean="0">
                          <a:effectLst/>
                        </a:rPr>
                        <a:t>time</a:t>
                      </a:r>
                    </a:p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(us)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272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24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72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20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368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88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>
                          <a:solidFill>
                            <a:srgbClr val="FF0000"/>
                          </a:solidFill>
                          <a:effectLst/>
                        </a:rPr>
                        <a:t>104</a:t>
                      </a:r>
                      <a:endParaRPr lang="en-US" altLang="ko-KR" sz="12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464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104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04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…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94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320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24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80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effectLst/>
                        </a:rPr>
                        <a:t>16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96</a:t>
                      </a:r>
                      <a:endParaRPr lang="en-US" altLang="ko-KR" sz="12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290" y="2348880"/>
            <a:ext cx="6469417" cy="128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time for each</a:t>
            </a:r>
            <a:r>
              <a:rPr lang="ko-KR" altLang="en-US" dirty="0"/>
              <a:t> </a:t>
            </a:r>
            <a:r>
              <a:rPr lang="en-US" altLang="ko-KR" dirty="0" err="1"/>
              <a:t>blockack</a:t>
            </a:r>
            <a:r>
              <a:rPr lang="en-US" altLang="ko-KR" dirty="0"/>
              <a:t> method in more than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Grouping of STAs in M-BA: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This procedure can be operated by 20MHz units, because 20MHz unit is same as preamble unit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this procedure, the number of SIG-B users may be 1 for each 20MHz M-BA, because there is no resource allocation or user info is needed in SIGB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this procedure, </a:t>
            </a:r>
            <a:r>
              <a:rPr lang="en-US" altLang="ko-KR" dirty="0"/>
              <a:t>the M-BA </a:t>
            </a:r>
            <a:r>
              <a:rPr lang="en-US" altLang="ko-KR" dirty="0" smtClean="0"/>
              <a:t>duration is almost same as the duration of M-BA in 20MHz with HE format, except the duration of SIG-B field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075" y="2564904"/>
            <a:ext cx="5477850" cy="142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20019</TotalTime>
  <Words>1427</Words>
  <Application>Microsoft Office PowerPoint</Application>
  <PresentationFormat>화면 슬라이드 쇼(4:3)</PresentationFormat>
  <Paragraphs>419</Paragraphs>
  <Slides>16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PowerPoint 프레젠테이션</vt:lpstr>
      <vt:lpstr>Introduction</vt:lpstr>
      <vt:lpstr>Problem: BA length exceeds EIFS </vt:lpstr>
      <vt:lpstr>Recap: Block Ack procedure</vt:lpstr>
      <vt:lpstr>Calculation of EIFS and preamble duration</vt:lpstr>
      <vt:lpstr>Block Ack procedure time for each blockack method</vt:lpstr>
      <vt:lpstr>Block Ack procedure time for each blockack method</vt:lpstr>
      <vt:lpstr>Block Ack procedure time for each blockack method in more than 20MHz</vt:lpstr>
      <vt:lpstr>Block Ack procedure time for each blockack method in more than 20MHz</vt:lpstr>
      <vt:lpstr>Block Ack procedure time for each blockack method in more than 20MHz</vt:lpstr>
      <vt:lpstr>Rules to prevent collision by long BA duration</vt:lpstr>
      <vt:lpstr>Option 1: Use RTS/CTS procedure in mandatory </vt:lpstr>
      <vt:lpstr>Option 2: Use further optimization</vt:lpstr>
      <vt:lpstr>Option 3: Using RTS/CTS procedure after data transmission</vt:lpstr>
      <vt:lpstr>Conclusion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358</cp:revision>
  <dcterms:created xsi:type="dcterms:W3CDTF">2015-04-24T00:57:35Z</dcterms:created>
  <dcterms:modified xsi:type="dcterms:W3CDTF">2016-05-18T23:40:35Z</dcterms:modified>
</cp:coreProperties>
</file>