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2" r:id="rId4"/>
    <p:sldId id="273" r:id="rId5"/>
    <p:sldId id="276" r:id="rId6"/>
    <p:sldId id="281" r:id="rId7"/>
    <p:sldId id="283" r:id="rId8"/>
    <p:sldId id="275" r:id="rId9"/>
    <p:sldId id="287" r:id="rId10"/>
    <p:sldId id="289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>
      <p:cViewPr varScale="1">
        <p:scale>
          <a:sx n="88" d="100"/>
          <a:sy n="88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802.11-16/0672r2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</a:t>
            </a:r>
            <a:r>
              <a:rPr lang="en-US" altLang="en-US" dirty="0" smtClean="0"/>
              <a:t>Sharing for 11ay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2016-05-17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60463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modify Directional Channel Quality Request/Report frames to request/report for measurements on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enable Directional Channel Quality Request/Report frames to provide the measurements averaged over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related to </a:t>
            </a:r>
            <a:r>
              <a:rPr lang="en-US" dirty="0" smtClean="0"/>
              <a:t>multi-channel SPSH </a:t>
            </a:r>
            <a:r>
              <a:rPr lang="en-US" dirty="0"/>
              <a:t>was passed in IEEE meeting, March. :</a:t>
            </a:r>
          </a:p>
          <a:p>
            <a:pPr lvl="1"/>
            <a:r>
              <a:rPr lang="en-US" u="sng" dirty="0" smtClean="0"/>
              <a:t>“</a:t>
            </a:r>
            <a:r>
              <a:rPr lang="en-US" u="sng" dirty="0"/>
              <a:t>11ay shall provide means to extend the IEEE 802.11ad spatial sharing mechanism to be supported in multi-channel.”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multi-channel.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6" y="3429000"/>
            <a:ext cx="5724524" cy="29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71925"/>
            <a:ext cx="315118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Directional </a:t>
            </a:r>
            <a:r>
              <a:rPr lang="en-US" sz="2000" dirty="0"/>
              <a:t>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</a:t>
            </a:r>
            <a:r>
              <a:rPr lang="en-US" sz="1600" dirty="0" smtClean="0"/>
              <a:t>RSNI.</a:t>
            </a:r>
            <a:endParaRPr lang="en-US" sz="1600" dirty="0"/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0951"/>
            <a:ext cx="4574492" cy="12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30" y="4676421"/>
            <a:ext cx="4401370" cy="1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11ay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We suggest how to modify the Directional Channel Quality Request/Report </a:t>
            </a:r>
            <a:r>
              <a:rPr lang="en-US" altLang="ko-KR" sz="2000" dirty="0"/>
              <a:t>frames for multi-channel </a:t>
            </a:r>
            <a:r>
              <a:rPr lang="en-US" altLang="ko-KR" sz="2000" dirty="0" smtClean="0"/>
              <a:t>SPSH.</a:t>
            </a:r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Modified Directional Channel Quality Request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6"/>
          <a:stretch/>
        </p:blipFill>
        <p:spPr bwMode="auto">
          <a:xfrm>
            <a:off x="-76200" y="3883024"/>
            <a:ext cx="9070975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200400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55"/>
          <a:stretch/>
        </p:blipFill>
        <p:spPr bwMode="auto">
          <a:xfrm>
            <a:off x="-76200" y="2134280"/>
            <a:ext cx="9070975" cy="105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Modified Directional Channel Quality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3"/>
          <a:stretch/>
        </p:blipFill>
        <p:spPr bwMode="auto">
          <a:xfrm>
            <a:off x="-3175" y="3679371"/>
            <a:ext cx="9070975" cy="254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4143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71"/>
          <a:stretch/>
        </p:blipFill>
        <p:spPr bwMode="auto">
          <a:xfrm>
            <a:off x="0" y="2057400"/>
            <a:ext cx="9070975" cy="91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altLang="ko-KR" sz="2000" dirty="0" smtClean="0"/>
              <a:t>11-16-0387-02-00ay-Multi-Channel </a:t>
            </a:r>
            <a:r>
              <a:rPr lang="en-US" altLang="ko-KR" sz="2000" dirty="0"/>
              <a:t>Spatial </a:t>
            </a:r>
            <a:r>
              <a:rPr lang="en-US" altLang="ko-KR" sz="2000" dirty="0" smtClean="0"/>
              <a:t>Sharing</a:t>
            </a:r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24594</TotalTime>
  <Words>518</Words>
  <Application>Microsoft Office PowerPoint</Application>
  <PresentationFormat>화면 슬라이드 쇼(4:3)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802-11-Submission</vt:lpstr>
      <vt:lpstr>Multi-Channel Spatial Sharing for 11ay</vt:lpstr>
      <vt:lpstr>Introduction</vt:lpstr>
      <vt:lpstr>Recap : 11ad SPSH</vt:lpstr>
      <vt:lpstr>Recap : 11ad SPSH (cont.)</vt:lpstr>
      <vt:lpstr>Proposal for 11ay SPSH</vt:lpstr>
      <vt:lpstr>Proposal : Modified Directional Channel Quality Request</vt:lpstr>
      <vt:lpstr>Proposal: Modified Directional Channel Quality Report</vt:lpstr>
      <vt:lpstr>Summary</vt:lpstr>
      <vt:lpstr>References</vt:lpstr>
      <vt:lpstr>Straw poll/motion #1</vt:lpstr>
      <vt:lpstr>Straw poll/motion #2</vt:lpstr>
    </vt:vector>
  </TitlesOfParts>
  <Company>LG Electronics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admin</cp:lastModifiedBy>
  <cp:revision>2111</cp:revision>
  <cp:lastPrinted>2014-11-04T15:04:57Z</cp:lastPrinted>
  <dcterms:created xsi:type="dcterms:W3CDTF">2007-04-17T18:10:23Z</dcterms:created>
  <dcterms:modified xsi:type="dcterms:W3CDTF">2016-05-17T20:37:30Z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