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70" r:id="rId3"/>
    <p:sldId id="272" r:id="rId4"/>
    <p:sldId id="273" r:id="rId5"/>
    <p:sldId id="276" r:id="rId6"/>
    <p:sldId id="281" r:id="rId7"/>
    <p:sldId id="283" r:id="rId8"/>
    <p:sldId id="275" r:id="rId9"/>
    <p:sldId id="287" r:id="rId10"/>
    <p:sldId id="289" r:id="rId11"/>
    <p:sldId id="271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14" autoAdjust="0"/>
    <p:restoredTop sz="94660"/>
  </p:normalViewPr>
  <p:slideViewPr>
    <p:cSldViewPr>
      <p:cViewPr varScale="1">
        <p:scale>
          <a:sx n="88" d="100"/>
          <a:sy n="88" d="100"/>
        </p:scale>
        <p:origin x="-114" y="-13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48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</a:t>
            </a:r>
            <a:r>
              <a:rPr lang="en-US" smtClean="0"/>
              <a:t>0496r5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10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err="1" smtClean="0"/>
              <a:t>Kyungtae</a:t>
            </a:r>
            <a:r>
              <a:rPr lang="en-US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10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C8753CA-BECE-40D1-BB6F-2F442C98DD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045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10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802.11-16/0672r1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2" r:id="rId8"/>
    <p:sldLayoutId id="2147486143" r:id="rId9"/>
    <p:sldLayoutId id="2147486144" r:id="rId10"/>
    <p:sldLayoutId id="214748614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Multi-Channel Spatial </a:t>
            </a:r>
            <a:r>
              <a:rPr lang="en-US" altLang="en-US" dirty="0" smtClean="0"/>
              <a:t>Sharing for 11ay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2016-05-17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560463"/>
              </p:ext>
            </p:extLst>
          </p:nvPr>
        </p:nvGraphicFramePr>
        <p:xfrm>
          <a:off x="381001" y="2534920"/>
          <a:ext cx="8305800" cy="25958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057399"/>
                <a:gridCol w="1600200"/>
                <a:gridCol w="951286"/>
                <a:gridCol w="840208"/>
                <a:gridCol w="285670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Company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Address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Phone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Kyungtae</a:t>
                      </a:r>
                      <a:r>
                        <a:rPr lang="en-US" sz="1600" dirty="0" smtClean="0"/>
                        <a:t> Jo</a:t>
                      </a:r>
                      <a:endParaRPr lang="en-US" sz="1600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LG Electronics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kyungtae.jo@lge.com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SungJin</a:t>
                      </a:r>
                      <a:r>
                        <a:rPr lang="en-US" sz="1600" dirty="0" smtClean="0"/>
                        <a:t> Park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allean.park@lge.com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HanGyu Cho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hg.cho@lge.com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JinMin</a:t>
                      </a:r>
                      <a:r>
                        <a:rPr lang="en-US" sz="1600" dirty="0" smtClean="0"/>
                        <a:t> Kim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jinmin1230.kim@lge.com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Saehee</a:t>
                      </a:r>
                      <a:r>
                        <a:rPr lang="en-US" sz="1600" dirty="0" smtClean="0"/>
                        <a:t> Bang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saehee.bang@lge.com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Sang</a:t>
                      </a:r>
                      <a:r>
                        <a:rPr lang="en-US" sz="1600" baseline="0" dirty="0" smtClean="0"/>
                        <a:t> G.</a:t>
                      </a:r>
                      <a:r>
                        <a:rPr lang="en-US" sz="1600" dirty="0" smtClean="0"/>
                        <a:t> Kim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sanggook.kim@lge.com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105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poll/motion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altLang="ko-KR" dirty="0"/>
              <a:t>Do you agree to add the following text into SFD?</a:t>
            </a:r>
          </a:p>
          <a:p>
            <a:pPr lvl="1"/>
            <a:r>
              <a:rPr lang="en-US" altLang="ko-KR" dirty="0"/>
              <a:t>“11ay shall modify Directional Channel Quality Request/Report frames to request/report for measurements on multiple channels”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10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</a:t>
            </a:r>
            <a:r>
              <a:rPr lang="en-US" dirty="0" smtClean="0"/>
              <a:t>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4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poll/motion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altLang="ko-KR" dirty="0"/>
              <a:t>Do you agree to add the following text into SFD?</a:t>
            </a:r>
          </a:p>
          <a:p>
            <a:pPr lvl="1"/>
            <a:r>
              <a:rPr lang="en-US" altLang="ko-KR" dirty="0"/>
              <a:t>“11ay shall enable Directional Channel Quality Request/Report frames to provide the measurements averaged over multiple Channels”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Y/N/A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10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</a:t>
            </a:r>
            <a:r>
              <a:rPr lang="en-US" dirty="0" smtClean="0"/>
              <a:t>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14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related to multi-</a:t>
            </a:r>
            <a:r>
              <a:rPr lang="en-US" dirty="0" err="1"/>
              <a:t>beamforming</a:t>
            </a:r>
            <a:r>
              <a:rPr lang="en-US" dirty="0"/>
              <a:t> was passed in IEEE meeting, March. :</a:t>
            </a:r>
          </a:p>
          <a:p>
            <a:pPr lvl="1"/>
            <a:r>
              <a:rPr lang="en-US" u="sng" dirty="0" smtClean="0"/>
              <a:t>“</a:t>
            </a:r>
            <a:r>
              <a:rPr lang="en-US" u="sng" dirty="0"/>
              <a:t>11ay shall provide means to extend the IEEE 802.11ad spatial sharing mechanism to be supported in multi-channel.”</a:t>
            </a:r>
          </a:p>
          <a:p>
            <a:endParaRPr lang="en-US" dirty="0"/>
          </a:p>
          <a:p>
            <a:r>
              <a:rPr lang="en-US" dirty="0"/>
              <a:t>This contribution intends to investigate how spatial sharing protocol in single channel for 11ad is modified to extend to the spatial reuse for multi-channel.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10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</a:t>
            </a:r>
            <a:r>
              <a:rPr lang="en-US" dirty="0" smtClean="0"/>
              <a:t>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99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676" y="3429000"/>
            <a:ext cx="5724524" cy="298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Recap : 11ad SPSH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Spatial sharing mechanisms allow SPs belonging to different STAs in the same spatial vicinity to be scheduled concurrently over the same channel. 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PCP/AP should request STAs to perform and report spectrum and radio resource measurements to assess the possibility to perform spatial sharing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10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</a:t>
            </a:r>
            <a:r>
              <a:rPr lang="en-US" dirty="0" smtClean="0"/>
              <a:t> 2016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071925"/>
            <a:ext cx="3151187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710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Recap : 11ad SPSH (cont.)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>
            <a:no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Directional </a:t>
            </a:r>
            <a:r>
              <a:rPr lang="en-US" sz="2000" dirty="0"/>
              <a:t>Channel Quality Request/Report</a:t>
            </a:r>
          </a:p>
          <a:p>
            <a:pPr lvl="1"/>
            <a:r>
              <a:rPr lang="en-US" sz="1600" dirty="0"/>
              <a:t>Operating Class and Channel Number fields together specify the channel frequency and spacing for which the measurement request applies.</a:t>
            </a:r>
          </a:p>
          <a:p>
            <a:pPr lvl="1"/>
            <a:r>
              <a:rPr lang="en-US" sz="1600" dirty="0"/>
              <a:t>AID field indicates the Target STA.</a:t>
            </a:r>
          </a:p>
          <a:p>
            <a:pPr lvl="1"/>
            <a:r>
              <a:rPr lang="en-US" sz="1600" dirty="0"/>
              <a:t>Measurement Method field : If this field is set to 0, it indicates ANIPI. If this field is set to 1, it indicates </a:t>
            </a:r>
            <a:r>
              <a:rPr lang="en-US" sz="1600" dirty="0" smtClean="0"/>
              <a:t>RSNI.</a:t>
            </a:r>
            <a:endParaRPr lang="en-US" sz="1600" dirty="0"/>
          </a:p>
          <a:p>
            <a:pPr lvl="1"/>
            <a:r>
              <a:rPr lang="en-US" sz="1600" dirty="0"/>
              <a:t>Measurement for Time Block fields are set to the ANIPI value measured during each measurement unit, which is the ratio of Measurement Duration to Number of Time Blocks.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10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</a:t>
            </a:r>
            <a:r>
              <a:rPr lang="en-US" dirty="0" smtClean="0"/>
              <a:t> 2016</a:t>
            </a:r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30951"/>
            <a:ext cx="4574492" cy="121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6430" y="4676421"/>
            <a:ext cx="4401370" cy="147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679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Proposal for 11ay SPSH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sz="2000" dirty="0" smtClean="0"/>
              <a:t>For multi-channel SPSH, channel measurements for the channels should be achieved.</a:t>
            </a:r>
          </a:p>
          <a:p>
            <a:r>
              <a:rPr lang="en-US" altLang="ko-KR" sz="2000" dirty="0" smtClean="0"/>
              <a:t>We suggest how to modify the Directional Channel Quality Request/Report </a:t>
            </a:r>
            <a:r>
              <a:rPr lang="en-US" altLang="ko-KR" sz="2000" dirty="0"/>
              <a:t>frames for multi-channel </a:t>
            </a:r>
            <a:r>
              <a:rPr lang="en-US" altLang="ko-KR" sz="2000" dirty="0" smtClean="0"/>
              <a:t>SPSH.</a:t>
            </a:r>
          </a:p>
          <a:p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10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</a:t>
            </a:r>
            <a:r>
              <a:rPr lang="en-US" dirty="0" smtClean="0"/>
              <a:t>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77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: Modified Directional Channel Quality Request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altLang="ko-KR" sz="2000" dirty="0" smtClean="0"/>
          </a:p>
          <a:p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10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</a:t>
            </a:r>
            <a:r>
              <a:rPr lang="en-US" dirty="0" smtClean="0"/>
              <a:t> 2016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516"/>
          <a:stretch/>
        </p:blipFill>
        <p:spPr bwMode="auto">
          <a:xfrm>
            <a:off x="-76200" y="3883024"/>
            <a:ext cx="9070975" cy="236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" y="3200400"/>
            <a:ext cx="4438650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355"/>
          <a:stretch/>
        </p:blipFill>
        <p:spPr bwMode="auto">
          <a:xfrm>
            <a:off x="-76200" y="2134280"/>
            <a:ext cx="9070975" cy="1055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091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Proposal: Modified Directional Channel Quality Report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altLang="ko-KR" sz="2000" dirty="0" smtClean="0"/>
          </a:p>
          <a:p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10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</a:t>
            </a:r>
            <a:r>
              <a:rPr lang="en-US" dirty="0" smtClean="0"/>
              <a:t> 2016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893"/>
          <a:stretch/>
        </p:blipFill>
        <p:spPr bwMode="auto">
          <a:xfrm>
            <a:off x="-3175" y="3679371"/>
            <a:ext cx="9070975" cy="254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4143"/>
            <a:ext cx="4438650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971"/>
          <a:stretch/>
        </p:blipFill>
        <p:spPr bwMode="auto">
          <a:xfrm>
            <a:off x="0" y="2057400"/>
            <a:ext cx="9070975" cy="918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091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suggest that “Enhanced Directional Channel Quality Request/Report frame” are modified by using the reserved bits of existing “Directional Channel Quality Request/Report frame” of 11ad in order to keep backward compatibility with legacy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10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</a:t>
            </a:r>
            <a:r>
              <a:rPr lang="en-US" dirty="0" smtClean="0"/>
              <a:t>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39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en-US" altLang="ko-KR" sz="2000" dirty="0" smtClean="0"/>
              <a:t>11-16-0387-02-00ay-Multi-Channel </a:t>
            </a:r>
            <a:r>
              <a:rPr lang="en-US" altLang="ko-KR" sz="2000" dirty="0"/>
              <a:t>Spatial </a:t>
            </a:r>
            <a:r>
              <a:rPr lang="en-US" altLang="ko-KR" sz="2000" dirty="0" smtClean="0"/>
              <a:t>Sharing</a:t>
            </a:r>
          </a:p>
          <a:p>
            <a:pPr marL="457200" indent="-457200">
              <a:buAutoNum type="arabicPeriod"/>
            </a:pPr>
            <a:endParaRPr lang="en-US" altLang="ko-KR" sz="2000" dirty="0" smtClean="0"/>
          </a:p>
          <a:p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10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</a:t>
            </a:r>
            <a:r>
              <a:rPr lang="en-US" dirty="0" smtClean="0"/>
              <a:t>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44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24524</TotalTime>
  <Words>517</Words>
  <Application>Microsoft Office PowerPoint</Application>
  <PresentationFormat>화면 슬라이드 쇼(4:3)</PresentationFormat>
  <Paragraphs>96</Paragraphs>
  <Slides>11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802-11-Submission</vt:lpstr>
      <vt:lpstr>Multi-Channel Spatial Sharing for 11ay</vt:lpstr>
      <vt:lpstr>Introduction</vt:lpstr>
      <vt:lpstr>Recap : 11ad SPSH</vt:lpstr>
      <vt:lpstr>Recap : 11ad SPSH (cont.)</vt:lpstr>
      <vt:lpstr>Proposal for 11ay SPSH</vt:lpstr>
      <vt:lpstr>Proposal : Modified Directional Channel Quality Request</vt:lpstr>
      <vt:lpstr>Proposal: Modified Directional Channel Quality Report</vt:lpstr>
      <vt:lpstr>Summary</vt:lpstr>
      <vt:lpstr>References</vt:lpstr>
      <vt:lpstr>Straw poll/motion #1</vt:lpstr>
      <vt:lpstr>Straw poll/motion #2</vt:lpstr>
    </vt:vector>
  </TitlesOfParts>
  <Company>LG Electronics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May 2016 Meeting Agenda</dc:subject>
  <dc:creator>kyungtae.jo@lge.com</dc:creator>
  <cp:lastModifiedBy>admin</cp:lastModifiedBy>
  <cp:revision>2109</cp:revision>
  <cp:lastPrinted>2014-11-04T15:04:57Z</cp:lastPrinted>
  <dcterms:created xsi:type="dcterms:W3CDTF">2007-04-17T18:10:23Z</dcterms:created>
  <dcterms:modified xsi:type="dcterms:W3CDTF">2016-05-17T19:20:48Z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