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272" r:id="rId4"/>
    <p:sldId id="273" r:id="rId5"/>
    <p:sldId id="276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75" r:id="rId14"/>
    <p:sldId id="287" r:id="rId15"/>
    <p:sldId id="289" r:id="rId16"/>
    <p:sldId id="271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4" autoAdjust="0"/>
    <p:restoredTop sz="94660"/>
  </p:normalViewPr>
  <p:slideViewPr>
    <p:cSldViewPr>
      <p:cViewPr varScale="1">
        <p:scale>
          <a:sx n="88" d="100"/>
          <a:sy n="88" d="100"/>
        </p:scale>
        <p:origin x="-114" y="-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802.11-16/0672r0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Multi-Channel Spatial </a:t>
            </a:r>
            <a:r>
              <a:rPr lang="en-US" altLang="en-US" dirty="0" smtClean="0"/>
              <a:t>Sharing for 11ay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2016-05-17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560463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sub-element </a:t>
            </a:r>
            <a:br>
              <a:rPr lang="en-US" dirty="0"/>
            </a:br>
            <a:r>
              <a:rPr lang="en-US" dirty="0"/>
              <a:t>on Proposed Report Frame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Measurement results for flexible measurement are reported by Modified Directional Channel Quality Report</a:t>
            </a:r>
          </a:p>
          <a:p>
            <a:pPr lvl="1"/>
            <a:r>
              <a:rPr lang="en-US" altLang="ko-KR" sz="1600" dirty="0"/>
              <a:t>Measurement result about the first-requested channel is carried in the Measurement for Time Blocks fields. </a:t>
            </a:r>
          </a:p>
          <a:p>
            <a:pPr lvl="1"/>
            <a:r>
              <a:rPr lang="en-US" altLang="ko-KR" sz="1600" u="sng" dirty="0"/>
              <a:t>Optional Sub-elements are consisted of measurement results about requested  channel except for first-requested channel in channel bitmap.</a:t>
            </a:r>
          </a:p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" y="3462337"/>
            <a:ext cx="8443913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5279572"/>
            <a:ext cx="802322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5"/>
          <p:cNvCxnSpPr/>
          <p:nvPr/>
        </p:nvCxnSpPr>
        <p:spPr>
          <a:xfrm flipH="1">
            <a:off x="787400" y="4711700"/>
            <a:ext cx="464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21"/>
          <p:cNvCxnSpPr/>
          <p:nvPr/>
        </p:nvCxnSpPr>
        <p:spPr>
          <a:xfrm>
            <a:off x="6667500" y="4711700"/>
            <a:ext cx="1954213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9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sub-element </a:t>
            </a:r>
            <a:br>
              <a:rPr lang="en-US" dirty="0"/>
            </a:br>
            <a:r>
              <a:rPr lang="en-US" dirty="0"/>
              <a:t>on Proposed Report Frame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Case 1. Channel Measurement Report Method = 0</a:t>
            </a:r>
          </a:p>
          <a:p>
            <a:pPr lvl="1"/>
            <a:r>
              <a:rPr lang="en-US" altLang="ko-KR" sz="1600" dirty="0"/>
              <a:t>Measurement results over the 1-st requested channel are carried in the Measurement for Time Blocks fields. </a:t>
            </a:r>
          </a:p>
          <a:p>
            <a:pPr lvl="1"/>
            <a:r>
              <a:rPr lang="en-US" altLang="ko-KR" sz="1600" dirty="0"/>
              <a:t>Remaining measurement results are carried in an Extended Measurement Report sub-element</a:t>
            </a:r>
          </a:p>
          <a:p>
            <a:pPr lvl="1"/>
            <a:r>
              <a:rPr lang="en-US" altLang="ko-KR" sz="1600" dirty="0"/>
              <a:t>E.g. Channel bitmap = 1100 (bonded channel)</a:t>
            </a:r>
          </a:p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3431495"/>
            <a:ext cx="68643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065587"/>
            <a:ext cx="21336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4267200"/>
            <a:ext cx="19685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5257800"/>
            <a:ext cx="8139113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4"/>
          <p:cNvCxnSpPr/>
          <p:nvPr/>
        </p:nvCxnSpPr>
        <p:spPr>
          <a:xfrm>
            <a:off x="4724400" y="3751376"/>
            <a:ext cx="936172" cy="298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20"/>
          <p:cNvCxnSpPr>
            <a:stCxn id="5122" idx="3"/>
          </p:cNvCxnSpPr>
          <p:nvPr/>
        </p:nvCxnSpPr>
        <p:spPr>
          <a:xfrm flipH="1">
            <a:off x="7032172" y="3751377"/>
            <a:ext cx="972003" cy="298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5"/>
          <p:cNvCxnSpPr/>
          <p:nvPr/>
        </p:nvCxnSpPr>
        <p:spPr>
          <a:xfrm flipH="1">
            <a:off x="838200" y="4724400"/>
            <a:ext cx="4839749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21"/>
          <p:cNvCxnSpPr/>
          <p:nvPr/>
        </p:nvCxnSpPr>
        <p:spPr>
          <a:xfrm>
            <a:off x="6973349" y="4724400"/>
            <a:ext cx="1593708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4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sub-element </a:t>
            </a:r>
            <a:br>
              <a:rPr lang="en-US" dirty="0"/>
            </a:br>
            <a:r>
              <a:rPr lang="en-US" dirty="0"/>
              <a:t>on Proposed Report Frame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/>
              <a:t>Case 2. Channel Measurement Report Method = 1</a:t>
            </a:r>
          </a:p>
          <a:p>
            <a:pPr lvl="1"/>
            <a:r>
              <a:rPr lang="en-US" altLang="ko-KR" sz="1600" dirty="0"/>
              <a:t>Average of measurement results over all requested channels are carried in the Measurement for Time Blocks fields. </a:t>
            </a:r>
          </a:p>
          <a:p>
            <a:pPr lvl="1"/>
            <a:r>
              <a:rPr lang="en-US" altLang="ko-KR" sz="1600" dirty="0"/>
              <a:t>E.g. Channel bitmap = 1100 (bonded channel)</a:t>
            </a:r>
          </a:p>
          <a:p>
            <a:pPr marL="457200" lvl="1" indent="0">
              <a:buNone/>
            </a:pPr>
            <a:r>
              <a:rPr lang="en-US" altLang="ko-KR" sz="1600" dirty="0"/>
              <a:t>⇒  Average values of measurement results with respect to channel carried in the Measurement for Time Blocks fields. (We don’t need the “Optional sub-elements”)</a:t>
            </a:r>
          </a:p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suggest that “Enhanced Directional Channel Quality Request/Report frame” are modified by using the reserved bits of existing “Directional Channel Quality Request/Report frame” of 11ad in order to keep backward compatibility with legacy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altLang="ko-KR" sz="2000" dirty="0" smtClean="0"/>
              <a:t>11-16-0387-02-00ay-Multi-Channel </a:t>
            </a:r>
            <a:r>
              <a:rPr lang="en-US" altLang="ko-KR" sz="2000" dirty="0"/>
              <a:t>Spatial </a:t>
            </a:r>
            <a:r>
              <a:rPr lang="en-US" altLang="ko-KR" sz="2000" dirty="0" smtClean="0"/>
              <a:t>Sharing</a:t>
            </a:r>
          </a:p>
          <a:p>
            <a:pPr marL="457200" indent="-457200">
              <a:buAutoNum type="arabicPeriod"/>
            </a:pPr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poll/motion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/>
              <a:t>“11ay shall modify Directional Channel Quality Request/Report frames to request/report for measurements on multiple channels”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poll/motion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/>
              <a:t>“11ay shall enable Directional Channel Quality Request/Report frames to provide the measurements averaged over multiple Channels”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related to multi-</a:t>
            </a:r>
            <a:r>
              <a:rPr lang="en-US" dirty="0" err="1"/>
              <a:t>beamforming</a:t>
            </a:r>
            <a:r>
              <a:rPr lang="en-US" dirty="0"/>
              <a:t> was passed in IEEE meeting, March. :</a:t>
            </a:r>
          </a:p>
          <a:p>
            <a:pPr lvl="1"/>
            <a:r>
              <a:rPr lang="en-US" u="sng" dirty="0" smtClean="0"/>
              <a:t>“</a:t>
            </a:r>
            <a:r>
              <a:rPr lang="en-US" u="sng" dirty="0"/>
              <a:t>11ay shall provide means to extend the IEEE 802.11ad spatial sharing mechanism to be supported in multi-channel.”</a:t>
            </a:r>
          </a:p>
          <a:p>
            <a:endParaRPr lang="en-US" dirty="0"/>
          </a:p>
          <a:p>
            <a:r>
              <a:rPr lang="en-US" dirty="0"/>
              <a:t>This contribution intends to investigate how spatial sharing protocol in single channel for 11ad is modified to extend to the spatial reuse for multi-channel.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6" y="3429000"/>
            <a:ext cx="5724524" cy="29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sharing mechanisms allow SPs belonging to different STAs in the same spatial vicinity to be scheduled concurrently over the same channel.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PCP/AP should request STAs to perform and report spectrum and radio resource measurements to assess the possibility to perform spatial sharing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71925"/>
            <a:ext cx="3151187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Directional </a:t>
            </a:r>
            <a:r>
              <a:rPr lang="en-US" sz="2000" dirty="0"/>
              <a:t>Channel Quality Request/Report</a:t>
            </a:r>
          </a:p>
          <a:p>
            <a:pPr lvl="1"/>
            <a:r>
              <a:rPr lang="en-US" sz="1600" dirty="0"/>
              <a:t>Operating Class and Channel Number fields together specify the channel frequency and spacing for which the measurement request applies.</a:t>
            </a:r>
          </a:p>
          <a:p>
            <a:pPr lvl="1"/>
            <a:r>
              <a:rPr lang="en-US" sz="1600" dirty="0"/>
              <a:t>AID field indicates the Target STA.</a:t>
            </a:r>
          </a:p>
          <a:p>
            <a:pPr lvl="1"/>
            <a:r>
              <a:rPr lang="en-US" sz="1600" dirty="0"/>
              <a:t>Measurement Method field : If this field is set to 0, it indicates ANIPI. If this field is set to 1, it indicates </a:t>
            </a:r>
            <a:r>
              <a:rPr lang="en-US" sz="1600" dirty="0" smtClean="0"/>
              <a:t>RSNI.</a:t>
            </a:r>
            <a:endParaRPr lang="en-US" sz="1600" dirty="0"/>
          </a:p>
          <a:p>
            <a:pPr lvl="1"/>
            <a:r>
              <a:rPr lang="en-US" sz="1600" dirty="0"/>
              <a:t>Measurement for Time Block fields are set to the ANIPI value measured during each measurement unit, which is the ratio of Measurement Duration to Number of Time Blocks.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0951"/>
            <a:ext cx="4574492" cy="12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430" y="4676421"/>
            <a:ext cx="4401370" cy="147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for 11ay SPSH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 smtClean="0"/>
              <a:t>For multi-channel SPSH, channel measurements for the channels should be achieved.</a:t>
            </a:r>
          </a:p>
          <a:p>
            <a:r>
              <a:rPr lang="en-US" altLang="ko-KR" sz="2000" dirty="0" smtClean="0"/>
              <a:t>We suggest how to modify the Directional Channel Quality Request/Report </a:t>
            </a:r>
            <a:r>
              <a:rPr lang="en-US" altLang="ko-KR" sz="2000" dirty="0"/>
              <a:t>frames for multi-channel </a:t>
            </a:r>
            <a:r>
              <a:rPr lang="en-US" altLang="ko-KR" sz="2000" dirty="0" smtClean="0"/>
              <a:t>SPSH.</a:t>
            </a:r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Multi-channel SPSH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There are 2 options how to indicate measurement information for multi-channel SPSH in the modified Directional Channel Quality Request/Report frames.</a:t>
            </a:r>
          </a:p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6246019"/>
            <a:ext cx="3909060" cy="2462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 smtClean="0"/>
              <a:t>* </a:t>
            </a:r>
            <a:r>
              <a:rPr lang="en-US" altLang="ko-KR" sz="1000" dirty="0" err="1" smtClean="0"/>
              <a:t>T</a:t>
            </a:r>
            <a:r>
              <a:rPr lang="en-US" altLang="ko-KR" sz="1000" baseline="-25000" dirty="0" err="1" smtClean="0"/>
              <a:t>cs</a:t>
            </a:r>
            <a:r>
              <a:rPr lang="en-US" altLang="ko-KR" sz="1000" dirty="0" smtClean="0"/>
              <a:t> may be needed for RF bandwidth set to the assigned channels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320" y="4426126"/>
            <a:ext cx="4313080" cy="193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57741"/>
            <a:ext cx="4324357" cy="1943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2670819"/>
            <a:ext cx="3886200" cy="182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u="sng" kern="0" dirty="0"/>
              <a:t>Consistent measurement mode for </a:t>
            </a:r>
            <a:r>
              <a:rPr lang="en-US" altLang="ko-KR" sz="1800" u="sng" kern="0" dirty="0" smtClean="0"/>
              <a:t>multi-channel</a:t>
            </a:r>
          </a:p>
          <a:p>
            <a:pPr lvl="1"/>
            <a:r>
              <a:rPr lang="en-US" altLang="ko-KR" sz="1200" b="0" dirty="0" smtClean="0"/>
              <a:t>Same </a:t>
            </a:r>
            <a:r>
              <a:rPr lang="en-US" altLang="ko-KR" sz="1200" b="0" dirty="0"/>
              <a:t>measurement information over multiple </a:t>
            </a:r>
            <a:r>
              <a:rPr lang="en-US" altLang="ko-KR" sz="1200" b="0" dirty="0" smtClean="0"/>
              <a:t>channels, </a:t>
            </a:r>
            <a:r>
              <a:rPr lang="en-US" altLang="ko-KR" sz="1200" b="0" dirty="0"/>
              <a:t>e.g., Number of Time Blocks, Measurement Duration, Measurement Method and Measurement Report Method for measurement</a:t>
            </a:r>
          </a:p>
          <a:p>
            <a:pPr lvl="1"/>
            <a:r>
              <a:rPr lang="en-US" altLang="ko-KR" sz="1200" dirty="0"/>
              <a:t>Same Measurement Start Time over multiple channels </a:t>
            </a:r>
          </a:p>
        </p:txBody>
      </p:sp>
      <p:sp>
        <p:nvSpPr>
          <p:cNvPr id="13" name="내용 개체 틀 2"/>
          <p:cNvSpPr txBox="1">
            <a:spLocks/>
          </p:cNvSpPr>
          <p:nvPr/>
        </p:nvSpPr>
        <p:spPr bwMode="auto">
          <a:xfrm>
            <a:off x="4724400" y="2670819"/>
            <a:ext cx="3886200" cy="182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u="sng" dirty="0"/>
              <a:t>Flexible measurement mode </a:t>
            </a:r>
            <a:r>
              <a:rPr lang="en-US" altLang="ko-KR" sz="1800" u="sng" dirty="0" smtClean="0"/>
              <a:t>for multi-channel</a:t>
            </a:r>
          </a:p>
          <a:p>
            <a:pPr lvl="1"/>
            <a:r>
              <a:rPr lang="en-US" altLang="zh-CN" sz="1200" dirty="0" smtClean="0">
                <a:solidFill>
                  <a:srgbClr val="000000"/>
                </a:solidFill>
              </a:rPr>
              <a:t>Different </a:t>
            </a:r>
            <a:r>
              <a:rPr lang="en-US" altLang="zh-CN" sz="1200" dirty="0">
                <a:solidFill>
                  <a:srgbClr val="000000"/>
                </a:solidFill>
              </a:rPr>
              <a:t>measurement information for each </a:t>
            </a:r>
            <a:r>
              <a:rPr lang="en-US" altLang="zh-CN" sz="1200" dirty="0" smtClean="0">
                <a:solidFill>
                  <a:srgbClr val="000000"/>
                </a:solidFill>
              </a:rPr>
              <a:t>channel</a:t>
            </a:r>
          </a:p>
          <a:p>
            <a:pPr lvl="1"/>
            <a:r>
              <a:rPr lang="en-US" altLang="zh-CN" sz="1200" dirty="0" smtClean="0">
                <a:solidFill>
                  <a:srgbClr val="000000"/>
                </a:solidFill>
              </a:rPr>
              <a:t>It can achieve the dynamic </a:t>
            </a:r>
            <a:r>
              <a:rPr lang="en-US" altLang="zh-CN" sz="1200" dirty="0">
                <a:solidFill>
                  <a:srgbClr val="000000"/>
                </a:solidFill>
              </a:rPr>
              <a:t>SPSH </a:t>
            </a:r>
            <a:r>
              <a:rPr lang="en-US" altLang="zh-CN" sz="1200" dirty="0" smtClean="0">
                <a:solidFill>
                  <a:srgbClr val="000000"/>
                </a:solidFill>
              </a:rPr>
              <a:t>measurement.</a:t>
            </a:r>
            <a:endParaRPr lang="en-US" altLang="zh-CN" sz="12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: Modified Directional Channel Quality Request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16"/>
          <a:stretch/>
        </p:blipFill>
        <p:spPr bwMode="auto">
          <a:xfrm>
            <a:off x="-76200" y="3883024"/>
            <a:ext cx="9070975" cy="236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200400"/>
            <a:ext cx="44386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355"/>
          <a:stretch/>
        </p:blipFill>
        <p:spPr bwMode="auto">
          <a:xfrm>
            <a:off x="-76200" y="2134280"/>
            <a:ext cx="9070975" cy="1055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9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sub-element </a:t>
            </a:r>
            <a:br>
              <a:rPr lang="en-US" dirty="0"/>
            </a:br>
            <a:r>
              <a:rPr lang="en-US" dirty="0"/>
              <a:t>on Proposed Request Frame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/>
              <a:t>Measurement information for flexible measurement is transmitted by Modified Directional Channel Quality Request</a:t>
            </a:r>
          </a:p>
          <a:p>
            <a:pPr lvl="1"/>
            <a:r>
              <a:rPr lang="en-US" altLang="ko-KR" sz="1600" dirty="0"/>
              <a:t>Measurement information about the first-requested channel is carried in the Measurement for Time Blocks fields. </a:t>
            </a:r>
          </a:p>
          <a:p>
            <a:pPr lvl="1"/>
            <a:r>
              <a:rPr lang="en-US" altLang="ko-KR" sz="1600" u="sng" dirty="0"/>
              <a:t>Optional Sub-elements are consisted of measurement information about requested  channel except for first-requested channel in channel bitmap.</a:t>
            </a:r>
          </a:p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0"/>
            <a:ext cx="8443913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9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Modified Directional Channel Quality Report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93"/>
          <a:stretch/>
        </p:blipFill>
        <p:spPr bwMode="auto">
          <a:xfrm>
            <a:off x="-3175" y="3679371"/>
            <a:ext cx="9070975" cy="254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4143"/>
            <a:ext cx="44386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71"/>
          <a:stretch/>
        </p:blipFill>
        <p:spPr bwMode="auto">
          <a:xfrm>
            <a:off x="0" y="2057400"/>
            <a:ext cx="9070975" cy="918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9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24460</TotalTime>
  <Words>870</Words>
  <Application>Microsoft Office PowerPoint</Application>
  <PresentationFormat>화면 슬라이드 쇼(4:3)</PresentationFormat>
  <Paragraphs>138</Paragraphs>
  <Slides>16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802-11-Submission</vt:lpstr>
      <vt:lpstr>Multi-Channel Spatial Sharing for 11ay</vt:lpstr>
      <vt:lpstr>Introduction</vt:lpstr>
      <vt:lpstr>Recap : 11ad SPSH</vt:lpstr>
      <vt:lpstr>Recap : 11ad SPSH (cont.)</vt:lpstr>
      <vt:lpstr>Proposal for 11ay SPSH</vt:lpstr>
      <vt:lpstr>Proposal for Multi-channel SPSH</vt:lpstr>
      <vt:lpstr>Proposal : Modified Directional Channel Quality Request</vt:lpstr>
      <vt:lpstr>Extended sub-element  on Proposed Request Frame </vt:lpstr>
      <vt:lpstr>Proposal: Modified Directional Channel Quality Report</vt:lpstr>
      <vt:lpstr>Extended sub-element  on Proposed Report Frame </vt:lpstr>
      <vt:lpstr>Extended sub-element  on Proposed Report Frame (cont.)</vt:lpstr>
      <vt:lpstr>Extended sub-element  on Proposed Report Frame (cont.)</vt:lpstr>
      <vt:lpstr>Summary</vt:lpstr>
      <vt:lpstr>References</vt:lpstr>
      <vt:lpstr>Straw poll/motion #1</vt:lpstr>
      <vt:lpstr>Straw poll/motion #2</vt:lpstr>
    </vt:vector>
  </TitlesOfParts>
  <Company>LG Electronics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May 2016 Meeting Agenda</dc:subject>
  <dc:creator>kyungtae.jo@lge.com</dc:creator>
  <cp:lastModifiedBy>admin</cp:lastModifiedBy>
  <cp:revision>2107</cp:revision>
  <cp:lastPrinted>2014-11-04T15:04:57Z</cp:lastPrinted>
  <dcterms:created xsi:type="dcterms:W3CDTF">2007-04-17T18:10:23Z</dcterms:created>
  <dcterms:modified xsi:type="dcterms:W3CDTF">2016-05-17T09:10:46Z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