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59" r:id="rId3"/>
    <p:sldId id="358" r:id="rId4"/>
    <p:sldId id="350" r:id="rId5"/>
    <p:sldId id="362" r:id="rId6"/>
    <p:sldId id="334" r:id="rId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47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0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7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on </a:t>
            </a:r>
            <a:r>
              <a:rPr lang="en-GB" sz="2800" dirty="0" err="1" smtClean="0"/>
              <a:t>backoff</a:t>
            </a:r>
            <a:r>
              <a:rPr lang="en-GB" sz="2800" dirty="0" smtClean="0"/>
              <a:t> procedure for UL MU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</a:t>
            </a:r>
            <a:r>
              <a:rPr lang="en-GB" sz="2000" smtClean="0"/>
              <a:t>: 2016-05-18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Document" r:id="rId5" imgW="8255000" imgH="3098800" progId="Word.Document.8">
                  <p:embed/>
                </p:oleObj>
              </mc:Choice>
              <mc:Fallback>
                <p:oleObj name="Document" r:id="rId5" imgW="8255000" imgH="3098800" progId="Word.Document.8">
                  <p:embed/>
                  <p:pic>
                    <p:nvPicPr>
                      <p:cNvPr id="0" name="Picture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sz="1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26" y="1628800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A non-AP STA possibly commences UL transmission using UL SU MPDU or UL MU MPDU after performing Carrier Sensing (CS) in 11ax specification.</a:t>
            </a:r>
          </a:p>
          <a:p>
            <a:pPr lvl="1"/>
            <a:r>
              <a:rPr lang="en-US" altLang="ja-JP" dirty="0" smtClean="0"/>
              <a:t>The non-AP </a:t>
            </a:r>
            <a:r>
              <a:rPr lang="en-US" altLang="ja-JP" dirty="0"/>
              <a:t>STA commences UL transmission </a:t>
            </a:r>
            <a:r>
              <a:rPr lang="en-US" altLang="ja-JP" dirty="0" smtClean="0"/>
              <a:t>using UL SU MPDU in case of the medium is determined to be idle for the duration of (DIFS/EIFS +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). </a:t>
            </a:r>
          </a:p>
          <a:p>
            <a:pPr lvl="1"/>
            <a:r>
              <a:rPr lang="en-US" altLang="ja-JP" sz="2000" dirty="0" smtClean="0"/>
              <a:t>The non-AP STA commences UL transmission using UL MU MPDU </a:t>
            </a:r>
            <a:r>
              <a:rPr lang="en-US" altLang="ja-JP" dirty="0" smtClean="0"/>
              <a:t>when </a:t>
            </a:r>
            <a:r>
              <a:rPr lang="en-US" altLang="ja-JP" sz="2000" dirty="0" smtClean="0"/>
              <a:t>the STA receives Trigger </a:t>
            </a:r>
            <a:r>
              <a:rPr lang="en-US" altLang="ja-JP" dirty="0"/>
              <a:t>F</a:t>
            </a:r>
            <a:r>
              <a:rPr lang="en-US" altLang="ja-JP" sz="2000" dirty="0" smtClean="0"/>
              <a:t>rame </a:t>
            </a:r>
            <a:r>
              <a:rPr lang="en-US" altLang="ja-JP" dirty="0"/>
              <a:t>(TF</a:t>
            </a:r>
            <a:r>
              <a:rPr lang="en-US" altLang="ja-JP" dirty="0" smtClean="0"/>
              <a:t>) while performing CS during </a:t>
            </a:r>
            <a:r>
              <a:rPr lang="en-US" altLang="ja-JP" sz="2000" dirty="0" smtClean="0"/>
              <a:t>the (DIFS/EIFS + </a:t>
            </a:r>
            <a:r>
              <a:rPr lang="en-US" altLang="ja-JP" sz="2000" dirty="0" err="1" smtClean="0"/>
              <a:t>backoff</a:t>
            </a:r>
            <a:r>
              <a:rPr lang="en-US" altLang="ja-JP" sz="2000" dirty="0" smtClean="0"/>
              <a:t>) period.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7525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err="1" smtClean="0"/>
              <a:t>Backoff</a:t>
            </a:r>
            <a:r>
              <a:rPr lang="en-US" altLang="ja-JP" dirty="0" smtClean="0"/>
              <a:t> procedure is defined in baseline 802.11 specification</a:t>
            </a:r>
          </a:p>
          <a:p>
            <a:pPr lvl="1"/>
            <a:r>
              <a:rPr lang="en-US" altLang="ja-JP" dirty="0" smtClean="0"/>
              <a:t>“ …. After the DIFS or EIFS medium idle time, the STA shall then generate a random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period for an additional deferred time before transmitting, unless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timer already contains a non zero value, …”</a:t>
            </a:r>
          </a:p>
          <a:p>
            <a:pPr lvl="0"/>
            <a:r>
              <a:rPr lang="en-US" altLang="ja-JP" dirty="0" smtClean="0"/>
              <a:t>In </a:t>
            </a:r>
            <a:r>
              <a:rPr lang="en-US" altLang="ja-JP" dirty="0"/>
              <a:t>case of UL MU </a:t>
            </a:r>
            <a:r>
              <a:rPr lang="en-US" altLang="ja-JP" dirty="0" smtClean="0"/>
              <a:t>transmission (sub- bullet #2 in previous page)</a:t>
            </a:r>
            <a:endParaRPr lang="ja-JP" altLang="ja-JP" sz="1600" dirty="0" smtClean="0"/>
          </a:p>
          <a:p>
            <a:pPr lvl="1"/>
            <a:r>
              <a:rPr lang="en-US" altLang="ja-JP" dirty="0" smtClean="0"/>
              <a:t>A STA potentially gets more chance accessing the channel and commences SU UL transmission since the STA will use the remaining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 according to the baseline behavior (which is nonzero due to the UL transmission is triggered) instead of generates new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period</a:t>
            </a:r>
          </a:p>
          <a:p>
            <a:pPr lvl="3"/>
            <a:endParaRPr lang="ja-JP" altLang="ja-JP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013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We propose </a:t>
            </a:r>
            <a:endParaRPr lang="en-US" altLang="ja-JP" dirty="0"/>
          </a:p>
          <a:p>
            <a:pPr lvl="1"/>
            <a:r>
              <a:rPr lang="en-US" altLang="ja-JP" dirty="0" smtClean="0"/>
              <a:t>Option 1: A non-AP STA should reset its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timer after transmitting an UL PPDU as the response to trigger frame.</a:t>
            </a:r>
          </a:p>
          <a:p>
            <a:pPr lvl="1"/>
            <a:r>
              <a:rPr lang="en-US" altLang="ja-JP" dirty="0" smtClean="0"/>
              <a:t>Option 2: A non-AP STA keeps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unchanged after transmitting an UL PPDU as the response to trigger frame.</a:t>
            </a:r>
          </a:p>
          <a:p>
            <a:pPr lvl="3"/>
            <a:endParaRPr lang="ja-JP" altLang="ja-JP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support</a:t>
            </a:r>
          </a:p>
          <a:p>
            <a:pPr marL="457200" lvl="1" indent="0">
              <a:buNone/>
            </a:pPr>
            <a:endParaRPr lang="en-US" altLang="ja-JP" b="0" dirty="0" smtClean="0"/>
          </a:p>
          <a:p>
            <a:pPr marL="457200" lvl="1" indent="0">
              <a:buNone/>
            </a:pPr>
            <a:r>
              <a:rPr lang="en-US" altLang="ja-JP" b="0" dirty="0" smtClean="0"/>
              <a:t>Option 1: the non-STA resets its </a:t>
            </a:r>
            <a:r>
              <a:rPr lang="en-US" altLang="ja-JP" b="0" dirty="0" err="1" smtClean="0"/>
              <a:t>backoff</a:t>
            </a:r>
            <a:r>
              <a:rPr lang="en-US" altLang="ja-JP" b="0" dirty="0" smtClean="0"/>
              <a:t> counter </a:t>
            </a:r>
            <a:r>
              <a:rPr lang="en-US" altLang="ja-JP" dirty="0"/>
              <a:t>after transmitting an UL PPDU as the response to trigger frame</a:t>
            </a:r>
            <a:r>
              <a:rPr lang="en-US" altLang="ja-JP" dirty="0" smtClean="0"/>
              <a:t>.</a:t>
            </a:r>
          </a:p>
          <a:p>
            <a:pPr marL="457200" lvl="1" indent="0">
              <a:buNone/>
            </a:pPr>
            <a:endParaRPr lang="en-US" altLang="ja-JP" b="0" dirty="0" smtClean="0"/>
          </a:p>
          <a:p>
            <a:pPr marL="457200" lvl="1" indent="0">
              <a:buNone/>
            </a:pPr>
            <a:r>
              <a:rPr lang="en-US" altLang="ja-JP" dirty="0" smtClean="0"/>
              <a:t>Option 2: the non-STA keeps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</a:t>
            </a:r>
            <a:r>
              <a:rPr lang="en-US" altLang="ja-JP" dirty="0"/>
              <a:t>unchanged after transmitting an UL PPDU as the response to trigger frame.</a:t>
            </a:r>
            <a:endParaRPr lang="ja-JP" altLang="en-US" b="0" dirty="0" smtClean="0"/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9178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11-15/0132r15, Specification Framework for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, Jan 2016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16155</TotalTime>
  <Words>439</Words>
  <Application>Microsoft Office PowerPoint</Application>
  <PresentationFormat>画面に合わせる (4:3)</PresentationFormat>
  <Paragraphs>65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 on backoff procedure for UL MU transmission</vt:lpstr>
      <vt:lpstr>Background </vt:lpstr>
      <vt:lpstr>Issue</vt:lpstr>
      <vt:lpstr>Proposal 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532</cp:revision>
  <cp:lastPrinted>2015-09-10T07:58:54Z</cp:lastPrinted>
  <dcterms:created xsi:type="dcterms:W3CDTF">2016-04-24T23:00:33Z</dcterms:created>
  <dcterms:modified xsi:type="dcterms:W3CDTF">2016-05-18T00:56:48Z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