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59" r:id="rId3"/>
    <p:sldId id="358" r:id="rId4"/>
    <p:sldId id="350" r:id="rId5"/>
    <p:sldId id="355" r:id="rId6"/>
    <p:sldId id="334" r:id="rId7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ma maggie" initials="mm" lastIdx="1" clrIdx="0">
    <p:extLst>
      <p:ext uri="{19B8F6BF-5375-455C-9EA6-DF929625EA0E}">
        <p15:presenceInfo xmlns:p15="http://schemas.microsoft.com/office/powerpoint/2012/main" userId="ecd3a4be1186f7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89112" autoAdjust="0"/>
  </p:normalViewPr>
  <p:slideViewPr>
    <p:cSldViewPr>
      <p:cViewPr varScale="1">
        <p:scale>
          <a:sx n="62" d="100"/>
          <a:sy n="62" d="100"/>
        </p:scale>
        <p:origin x="1234" y="5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765" y="62"/>
      </p:cViewPr>
      <p:guideLst>
        <p:guide orient="horz" pos="3062"/>
        <p:guide pos="209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447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603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1089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074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+mn-lt"/>
              </a:defRPr>
            </a:lvl1pPr>
            <a:lvl2pPr marL="800100" indent="-342900">
              <a:buFont typeface="Times New Roman" panose="02020603050405020304" pitchFamily="18" charset="0"/>
              <a:buChar char="−"/>
              <a:defRPr>
                <a:latin typeface="+mn-lt"/>
                <a:ea typeface="+mj-ea"/>
              </a:defRPr>
            </a:lvl2pPr>
            <a:lvl3pPr marL="1200150" indent="-285750">
              <a:buFont typeface="Arial" panose="020B0604020202020204" pitchFamily="34" charset="0"/>
              <a:buChar char="•"/>
              <a:defRPr>
                <a:latin typeface="+mn-lt"/>
              </a:defRPr>
            </a:lvl3pPr>
            <a:lvl4pPr marL="1371600" indent="0">
              <a:buFont typeface="Wingdings" panose="05000000000000000000" pitchFamily="2" charset="2"/>
              <a:buNone/>
              <a:defRPr>
                <a:latin typeface="+mn-lt"/>
              </a:defRPr>
            </a:lvl4pPr>
            <a:lvl5pPr marL="1828800" indent="0">
              <a:buFont typeface="Wingdings" panose="05000000000000000000" pitchFamily="2" charset="2"/>
              <a:buNone/>
              <a:defRPr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21890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802.11-16/0664r0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354" y="691417"/>
            <a:ext cx="83506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Consideration on </a:t>
            </a:r>
            <a:r>
              <a:rPr lang="en-GB" sz="2800" dirty="0" err="1" smtClean="0"/>
              <a:t>backoff</a:t>
            </a:r>
            <a:r>
              <a:rPr lang="en-GB" sz="2800" dirty="0" smtClean="0"/>
              <a:t> procedure for UL MU transmission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1067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</a:t>
            </a:r>
            <a:r>
              <a:rPr lang="en-GB" sz="2000" smtClean="0"/>
              <a:t>: 2016-05-17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5940782"/>
              </p:ext>
            </p:extLst>
          </p:nvPr>
        </p:nvGraphicFramePr>
        <p:xfrm>
          <a:off x="517525" y="2281238"/>
          <a:ext cx="7997825" cy="300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9" name="Document" r:id="rId4" imgW="8262412" imgH="3103086" progId="Word.Document.8">
                  <p:embed/>
                </p:oleObj>
              </mc:Choice>
              <mc:Fallback>
                <p:oleObj name="Document" r:id="rId4" imgW="8262412" imgH="3103086" progId="Word.Document.8">
                  <p:embed/>
                  <p:pic>
                    <p:nvPicPr>
                      <p:cNvPr id="0" name="Picture 2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1238"/>
                        <a:ext cx="7997825" cy="300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</a:t>
            </a:r>
            <a:endParaRPr lang="en-US" sz="18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726" y="1628800"/>
            <a:ext cx="8640960" cy="3896073"/>
          </a:xfrm>
          <a:ln>
            <a:noFill/>
          </a:ln>
        </p:spPr>
        <p:txBody>
          <a:bodyPr>
            <a:noAutofit/>
          </a:bodyPr>
          <a:lstStyle/>
          <a:p>
            <a:pPr lvl="0"/>
            <a:r>
              <a:rPr lang="en-US" altLang="ja-JP" dirty="0" smtClean="0"/>
              <a:t>A non-AP STA possibly commences UL transmission using UL SU MPDU or UL MU MPDU after performing Carrier Sensing (CS) in 11ax specification.</a:t>
            </a:r>
          </a:p>
          <a:p>
            <a:pPr lvl="1"/>
            <a:r>
              <a:rPr lang="en-US" altLang="ja-JP" dirty="0" smtClean="0"/>
              <a:t>The non-AP </a:t>
            </a:r>
            <a:r>
              <a:rPr lang="en-US" altLang="ja-JP" dirty="0"/>
              <a:t>STA commences UL transmission </a:t>
            </a:r>
            <a:r>
              <a:rPr lang="en-US" altLang="ja-JP" dirty="0" smtClean="0"/>
              <a:t>using UL SU MPDU in case of the medium is determined to be idle for the duration of (DIFS/EIFS + </a:t>
            </a:r>
            <a:r>
              <a:rPr lang="en-US" altLang="ja-JP" dirty="0" err="1" smtClean="0"/>
              <a:t>backoff</a:t>
            </a:r>
            <a:r>
              <a:rPr lang="en-US" altLang="ja-JP" dirty="0" smtClean="0"/>
              <a:t>). </a:t>
            </a:r>
          </a:p>
          <a:p>
            <a:pPr lvl="1"/>
            <a:r>
              <a:rPr lang="en-US" altLang="ja-JP" sz="2000" dirty="0" smtClean="0"/>
              <a:t>The non-AP STA commences UL transmission using UL MU MPDU </a:t>
            </a:r>
            <a:r>
              <a:rPr lang="en-US" altLang="ja-JP" dirty="0" smtClean="0"/>
              <a:t>when </a:t>
            </a:r>
            <a:r>
              <a:rPr lang="en-US" altLang="ja-JP" sz="2000" dirty="0" smtClean="0"/>
              <a:t>the STA receives Trigger </a:t>
            </a:r>
            <a:r>
              <a:rPr lang="en-US" altLang="ja-JP" dirty="0"/>
              <a:t>F</a:t>
            </a:r>
            <a:r>
              <a:rPr lang="en-US" altLang="ja-JP" sz="2000" dirty="0" smtClean="0"/>
              <a:t>rame </a:t>
            </a:r>
            <a:r>
              <a:rPr lang="en-US" altLang="ja-JP" dirty="0"/>
              <a:t>(TF</a:t>
            </a:r>
            <a:r>
              <a:rPr lang="en-US" altLang="ja-JP" dirty="0" smtClean="0"/>
              <a:t>) while performing CS during </a:t>
            </a:r>
            <a:r>
              <a:rPr lang="en-US" altLang="ja-JP" sz="2000" dirty="0" smtClean="0"/>
              <a:t>the (DIFS/EIFS + </a:t>
            </a:r>
            <a:r>
              <a:rPr lang="en-US" altLang="ja-JP" sz="2000" dirty="0" err="1" smtClean="0"/>
              <a:t>backoff</a:t>
            </a:r>
            <a:r>
              <a:rPr lang="en-US" altLang="ja-JP" sz="2000" dirty="0" smtClean="0"/>
              <a:t>) period.</a:t>
            </a:r>
            <a:endParaRPr lang="en-US" altLang="ja-JP" dirty="0" smtClean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786856" cy="288087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/>
              <a:t>May, 2016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75255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800"/>
            <a:ext cx="8964488" cy="3896073"/>
          </a:xfrm>
          <a:ln>
            <a:noFill/>
          </a:ln>
        </p:spPr>
        <p:txBody>
          <a:bodyPr>
            <a:noAutofit/>
          </a:bodyPr>
          <a:lstStyle/>
          <a:p>
            <a:pPr lvl="0"/>
            <a:r>
              <a:rPr lang="en-US" altLang="ja-JP" dirty="0" err="1" smtClean="0"/>
              <a:t>Backoff</a:t>
            </a:r>
            <a:r>
              <a:rPr lang="en-US" altLang="ja-JP" dirty="0" smtClean="0"/>
              <a:t> procedure is defined in baseline 802.11 specification</a:t>
            </a:r>
          </a:p>
          <a:p>
            <a:pPr lvl="1"/>
            <a:r>
              <a:rPr lang="en-US" altLang="ja-JP" dirty="0" smtClean="0"/>
              <a:t>“ …. After the DIFS or EIFS medium idle time, the STA shall then generate a random </a:t>
            </a:r>
            <a:r>
              <a:rPr lang="en-US" altLang="ja-JP" dirty="0" err="1" smtClean="0"/>
              <a:t>backoff</a:t>
            </a:r>
            <a:r>
              <a:rPr lang="en-US" altLang="ja-JP" dirty="0" smtClean="0"/>
              <a:t> period for an additional deferred time before transmitting, unless the </a:t>
            </a:r>
            <a:r>
              <a:rPr lang="en-US" altLang="ja-JP" dirty="0" err="1" smtClean="0"/>
              <a:t>backoff</a:t>
            </a:r>
            <a:r>
              <a:rPr lang="en-US" altLang="ja-JP" dirty="0" smtClean="0"/>
              <a:t> timer already contains a non zero value, …”</a:t>
            </a:r>
          </a:p>
          <a:p>
            <a:pPr lvl="0"/>
            <a:r>
              <a:rPr lang="en-US" altLang="ja-JP" dirty="0" smtClean="0"/>
              <a:t>In </a:t>
            </a:r>
            <a:r>
              <a:rPr lang="en-US" altLang="ja-JP" dirty="0"/>
              <a:t>case of UL MU </a:t>
            </a:r>
            <a:r>
              <a:rPr lang="en-US" altLang="ja-JP" dirty="0" smtClean="0"/>
              <a:t>transmission (sub- bullet #2 in previous page)</a:t>
            </a:r>
            <a:endParaRPr lang="ja-JP" altLang="ja-JP" sz="1600" dirty="0" smtClean="0"/>
          </a:p>
          <a:p>
            <a:pPr lvl="1"/>
            <a:r>
              <a:rPr lang="en-US" altLang="ja-JP" dirty="0" smtClean="0"/>
              <a:t>A STA potentially gets more chance accessing the channel and commences SU UL transmission since the STA will use the remaining </a:t>
            </a:r>
            <a:r>
              <a:rPr lang="en-US" altLang="ja-JP" dirty="0" err="1" smtClean="0"/>
              <a:t>backoff</a:t>
            </a:r>
            <a:r>
              <a:rPr lang="en-US" altLang="ja-JP" dirty="0" smtClean="0"/>
              <a:t> time according to the baseline behavior (which is nonzero due to the UL transmission is triggered) instead of generates new </a:t>
            </a:r>
            <a:r>
              <a:rPr lang="en-US" altLang="ja-JP" dirty="0" err="1" smtClean="0"/>
              <a:t>backoff</a:t>
            </a:r>
            <a:r>
              <a:rPr lang="en-US" altLang="ja-JP" dirty="0" smtClean="0"/>
              <a:t> period</a:t>
            </a:r>
          </a:p>
          <a:p>
            <a:pPr lvl="3"/>
            <a:endParaRPr lang="ja-JP" altLang="ja-JP" dirty="0"/>
          </a:p>
          <a:p>
            <a:endParaRPr lang="en-US" altLang="ja-JP" dirty="0" smtClean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786856" cy="288087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/>
              <a:t>May, 2016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80138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800"/>
            <a:ext cx="8964488" cy="3896073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altLang="ja-JP" dirty="0" smtClean="0"/>
              <a:t>We propose that a non-AP STA should set its </a:t>
            </a:r>
            <a:r>
              <a:rPr lang="en-US" altLang="ja-JP" dirty="0" err="1" smtClean="0"/>
              <a:t>backoff</a:t>
            </a:r>
            <a:r>
              <a:rPr lang="en-US" altLang="ja-JP" dirty="0" smtClean="0"/>
              <a:t> timer to 0 after transmitting an UL PPDU as the response to trigger frame</a:t>
            </a:r>
          </a:p>
          <a:p>
            <a:pPr lvl="3"/>
            <a:endParaRPr lang="ja-JP" altLang="ja-JP" dirty="0"/>
          </a:p>
          <a:p>
            <a:endParaRPr lang="en-US" altLang="ja-JP" dirty="0" smtClean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786856" cy="288087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/>
              <a:t>May, 2016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81891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/>
              <a:t>Do you agree to </a:t>
            </a:r>
            <a:r>
              <a:rPr lang="en-US" altLang="ja-JP" dirty="0" smtClean="0"/>
              <a:t>the following statement marked as blue to </a:t>
            </a:r>
            <a:r>
              <a:rPr lang="en-US" altLang="ja-JP" dirty="0"/>
              <a:t>11ax TG </a:t>
            </a:r>
            <a:r>
              <a:rPr lang="en-US" altLang="ja-JP" dirty="0" smtClean="0"/>
              <a:t>SFD:</a:t>
            </a:r>
            <a:endParaRPr lang="ja-JP" altLang="en-US" b="0" dirty="0"/>
          </a:p>
          <a:p>
            <a:pPr lvl="1"/>
            <a:r>
              <a:rPr lang="en-US" altLang="ja-JP" dirty="0" smtClean="0">
                <a:solidFill>
                  <a:srgbClr val="00B0F0"/>
                </a:solidFill>
              </a:rPr>
              <a:t>A STA </a:t>
            </a:r>
            <a:r>
              <a:rPr lang="en-US" altLang="ja-JP" dirty="0">
                <a:solidFill>
                  <a:srgbClr val="00B0F0"/>
                </a:solidFill>
              </a:rPr>
              <a:t>shall</a:t>
            </a:r>
            <a:r>
              <a:rPr lang="en-US" altLang="ja-JP" dirty="0" smtClean="0">
                <a:solidFill>
                  <a:srgbClr val="00B0F0"/>
                </a:solidFill>
              </a:rPr>
              <a:t> set its </a:t>
            </a:r>
            <a:r>
              <a:rPr lang="en-US" altLang="ja-JP" dirty="0" err="1">
                <a:solidFill>
                  <a:srgbClr val="00B0F0"/>
                </a:solidFill>
              </a:rPr>
              <a:t>backoff</a:t>
            </a:r>
            <a:r>
              <a:rPr lang="en-US" altLang="ja-JP" dirty="0">
                <a:solidFill>
                  <a:srgbClr val="00B0F0"/>
                </a:solidFill>
              </a:rPr>
              <a:t> timer to 0</a:t>
            </a:r>
            <a:r>
              <a:rPr lang="en-US" altLang="ja-JP" dirty="0" smtClean="0">
                <a:solidFill>
                  <a:srgbClr val="00B0F0"/>
                </a:solidFill>
              </a:rPr>
              <a:t> </a:t>
            </a:r>
            <a:r>
              <a:rPr lang="en-US" altLang="ja-JP" dirty="0" smtClean="0"/>
              <a:t>after transmitting an UL PPDU as the response to trigger frame</a:t>
            </a:r>
          </a:p>
          <a:p>
            <a:pPr lvl="1">
              <a:buNone/>
            </a:pPr>
            <a:endParaRPr lang="en-US" altLang="ja-JP" dirty="0" smtClean="0">
              <a:solidFill>
                <a:schemeClr val="bg1">
                  <a:lumMod val="85000"/>
                </a:schemeClr>
              </a:solidFill>
            </a:endParaRPr>
          </a:p>
          <a:p>
            <a:pPr lvl="1"/>
            <a:r>
              <a:rPr lang="en-US" altLang="ja-JP" dirty="0" smtClean="0">
                <a:solidFill>
                  <a:schemeClr val="bg1">
                    <a:lumMod val="85000"/>
                  </a:schemeClr>
                </a:solidFill>
              </a:rPr>
              <a:t>then commence the transmission of an </a:t>
            </a:r>
            <a:r>
              <a:rPr lang="en-US" altLang="ja-JP" dirty="0">
                <a:solidFill>
                  <a:schemeClr val="bg1">
                    <a:lumMod val="85000"/>
                  </a:schemeClr>
                </a:solidFill>
              </a:rPr>
              <a:t>HE trigger-based PPDU at the SIFS time boundary after the end of a received PPDU, when all the following conditions are </a:t>
            </a:r>
            <a:r>
              <a:rPr lang="en-US" altLang="ja-JP" dirty="0" smtClean="0">
                <a:solidFill>
                  <a:schemeClr val="bg1">
                    <a:lumMod val="85000"/>
                  </a:schemeClr>
                </a:solidFill>
              </a:rPr>
              <a:t>met </a:t>
            </a:r>
            <a:r>
              <a:rPr lang="en-US" altLang="ja-JP" dirty="0">
                <a:solidFill>
                  <a:schemeClr val="bg1">
                    <a:lumMod val="85000"/>
                  </a:schemeClr>
                </a:solidFill>
              </a:rPr>
              <a:t>(p. 58, line 5)</a:t>
            </a:r>
          </a:p>
          <a:p>
            <a:pPr lvl="1"/>
            <a:endParaRPr lang="en-US" altLang="ja-JP" dirty="0" smtClean="0"/>
          </a:p>
          <a:p>
            <a:pPr>
              <a:spcBef>
                <a:spcPts val="1200"/>
              </a:spcBef>
            </a:pPr>
            <a:endParaRPr lang="en-US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May, 2016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59117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References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Jing Ma, NICT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May, 2016</a:t>
            </a:r>
            <a:endParaRPr lang="en-GB" altLang="ja-JP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11-16/0024r1, Draft Specifications, March </a:t>
            </a:r>
            <a:r>
              <a:rPr lang="en-US" altLang="ja-JP" sz="2000" dirty="0" smtClean="0"/>
              <a:t>2016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11-15/0132r15, Specification Framework for </a:t>
            </a:r>
            <a:r>
              <a:rPr lang="en-US" altLang="ja-JP" sz="2000" dirty="0" err="1"/>
              <a:t>TGax</a:t>
            </a:r>
            <a:r>
              <a:rPr lang="en-US" altLang="ja-JP" sz="2000" dirty="0"/>
              <a:t>, Jan 2016</a:t>
            </a:r>
          </a:p>
          <a:p>
            <a:pPr marL="457200" indent="-457200">
              <a:buFont typeface="+mj-lt"/>
              <a:buAutoNum type="arabicPeriod"/>
            </a:pPr>
            <a:endParaRPr lang="en-US" altLang="ja-JP" sz="2000" dirty="0"/>
          </a:p>
          <a:p>
            <a:pPr marL="457200" lvl="1" indent="0">
              <a:spcBef>
                <a:spcPts val="1200"/>
              </a:spcBef>
              <a:buNone/>
            </a:pPr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141995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15948</TotalTime>
  <Words>439</Words>
  <Application>Microsoft Office PowerPoint</Application>
  <PresentationFormat>画面に合わせる (4:3)</PresentationFormat>
  <Paragraphs>62</Paragraphs>
  <Slides>6</Slides>
  <Notes>5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Arial Unicode MS</vt:lpstr>
      <vt:lpstr>ＭＳ Ｐゴシック</vt:lpstr>
      <vt:lpstr>MS Gothic</vt:lpstr>
      <vt:lpstr>Arial</vt:lpstr>
      <vt:lpstr>Times New Roman</vt:lpstr>
      <vt:lpstr>Wingdings</vt:lpstr>
      <vt:lpstr>Office テーマ</vt:lpstr>
      <vt:lpstr>Document</vt:lpstr>
      <vt:lpstr>Consideration on backoff procedure for UL MU transmission</vt:lpstr>
      <vt:lpstr>Background </vt:lpstr>
      <vt:lpstr>Issue</vt:lpstr>
      <vt:lpstr>Proposal  </vt:lpstr>
      <vt:lpstr>SP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mama maggie</dc:creator>
  <cp:lastModifiedBy>maggie</cp:lastModifiedBy>
  <cp:revision>526</cp:revision>
  <cp:lastPrinted>2015-09-10T07:58:54Z</cp:lastPrinted>
  <dcterms:created xsi:type="dcterms:W3CDTF">2016-04-24T23:00:33Z</dcterms:created>
  <dcterms:modified xsi:type="dcterms:W3CDTF">2016-05-16T09:17:34Z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2039161657</vt:i4>
  </property>
  <property fmtid="{D5CDD505-2E9C-101B-9397-08002B2CF9AE}" pid="3" name="_NewReviewCycle">
    <vt:lpwstr/>
  </property>
  <property fmtid="{D5CDD505-2E9C-101B-9397-08002B2CF9AE}" pid="4" name="_EmailSubject">
    <vt:lpwstr>(majing) For Dallas meeting</vt:lpwstr>
  </property>
  <property fmtid="{D5CDD505-2E9C-101B-9397-08002B2CF9AE}" pid="5" name="_AuthorEmail">
    <vt:lpwstr>chaochun.wang@mediatek.com</vt:lpwstr>
  </property>
  <property fmtid="{D5CDD505-2E9C-101B-9397-08002B2CF9AE}" pid="6" name="_AuthorEmailDisplayName">
    <vt:lpwstr>ChaoChun Wang</vt:lpwstr>
  </property>
</Properties>
</file>