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59" r:id="rId3"/>
    <p:sldId id="358" r:id="rId4"/>
    <p:sldId id="350" r:id="rId5"/>
    <p:sldId id="355" r:id="rId6"/>
    <p:sldId id="334" r:id="rId7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4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0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08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802.11-16/0664r0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Consideration on </a:t>
            </a:r>
            <a:r>
              <a:rPr lang="en-GB" sz="2800" dirty="0" err="1" smtClean="0"/>
              <a:t>backoff</a:t>
            </a:r>
            <a:r>
              <a:rPr lang="en-GB" sz="2800" dirty="0" smtClean="0"/>
              <a:t> procedure for UL MU transmission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</a:t>
            </a:r>
            <a:r>
              <a:rPr lang="en-GB" sz="2000" smtClean="0"/>
              <a:t>: 2016-05-17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940782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" name="Document" r:id="rId4" imgW="8262412" imgH="3103086" progId="Word.Document.8">
                  <p:embed/>
                </p:oleObj>
              </mc:Choice>
              <mc:Fallback>
                <p:oleObj name="Document" r:id="rId4" imgW="8262412" imgH="3103086" progId="Word.Document.8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6" y="1628800"/>
            <a:ext cx="8640960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A non-AP STA possibly commences UL transmission using UL SU MPDU or UL MU MPDU after performing Carrier Sensing (CS) in 11ax specification.</a:t>
            </a:r>
          </a:p>
          <a:p>
            <a:pPr lvl="1"/>
            <a:r>
              <a:rPr lang="en-US" altLang="ja-JP" dirty="0" smtClean="0"/>
              <a:t>The non-AP </a:t>
            </a:r>
            <a:r>
              <a:rPr lang="en-US" altLang="ja-JP" dirty="0"/>
              <a:t>STA commences UL transmission </a:t>
            </a:r>
            <a:r>
              <a:rPr lang="en-US" altLang="ja-JP" dirty="0" smtClean="0"/>
              <a:t>using UL SU MPDU in case of the medium is determined to be idle for the duration of (DIFS/EIFS +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). </a:t>
            </a:r>
          </a:p>
          <a:p>
            <a:pPr lvl="1"/>
            <a:r>
              <a:rPr lang="en-US" altLang="ja-JP" sz="2000" dirty="0" smtClean="0"/>
              <a:t>The non-AP STA commences UL transmission using UL MU MPDU </a:t>
            </a:r>
            <a:r>
              <a:rPr lang="en-US" altLang="ja-JP" dirty="0" smtClean="0"/>
              <a:t>when </a:t>
            </a:r>
            <a:r>
              <a:rPr lang="en-US" altLang="ja-JP" sz="2000" dirty="0" smtClean="0"/>
              <a:t>the STA receives Trigger </a:t>
            </a:r>
            <a:r>
              <a:rPr lang="en-US" altLang="ja-JP" dirty="0"/>
              <a:t>F</a:t>
            </a:r>
            <a:r>
              <a:rPr lang="en-US" altLang="ja-JP" sz="2000" dirty="0" smtClean="0"/>
              <a:t>rame </a:t>
            </a:r>
            <a:r>
              <a:rPr lang="en-US" altLang="ja-JP" dirty="0"/>
              <a:t>(TF</a:t>
            </a:r>
            <a:r>
              <a:rPr lang="en-US" altLang="ja-JP" dirty="0" smtClean="0"/>
              <a:t>) while performing CS during </a:t>
            </a:r>
            <a:r>
              <a:rPr lang="en-US" altLang="ja-JP" sz="2000" dirty="0" smtClean="0"/>
              <a:t>the (DIFS/EIFS + </a:t>
            </a:r>
            <a:r>
              <a:rPr lang="en-US" altLang="ja-JP" sz="2000" dirty="0" err="1" smtClean="0"/>
              <a:t>backoff</a:t>
            </a:r>
            <a:r>
              <a:rPr lang="en-US" altLang="ja-JP" sz="2000" dirty="0" smtClean="0"/>
              <a:t>) period.</a:t>
            </a:r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7525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err="1" smtClean="0"/>
              <a:t>Backoff</a:t>
            </a:r>
            <a:r>
              <a:rPr lang="en-US" altLang="ja-JP" dirty="0" smtClean="0"/>
              <a:t> procedure is defined in baseline 802.11 specification</a:t>
            </a:r>
          </a:p>
          <a:p>
            <a:pPr lvl="1"/>
            <a:r>
              <a:rPr lang="en-US" altLang="ja-JP" dirty="0" smtClean="0"/>
              <a:t>“ …. After the DIFS or EIFS medium idle time, the STA shall then generate a random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period for an additional deferred time before transmitting, unless the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timer already contains a non zero value, …”</a:t>
            </a:r>
          </a:p>
          <a:p>
            <a:pPr lvl="0"/>
            <a:r>
              <a:rPr lang="en-US" altLang="ja-JP" dirty="0" smtClean="0"/>
              <a:t>In </a:t>
            </a:r>
            <a:r>
              <a:rPr lang="en-US" altLang="ja-JP" dirty="0"/>
              <a:t>case of UL MU </a:t>
            </a:r>
            <a:r>
              <a:rPr lang="en-US" altLang="ja-JP" dirty="0" smtClean="0"/>
              <a:t>transmission (sub- bullet #2 in previous page)</a:t>
            </a:r>
            <a:endParaRPr lang="ja-JP" altLang="ja-JP" sz="1600" dirty="0" smtClean="0"/>
          </a:p>
          <a:p>
            <a:pPr lvl="1"/>
            <a:r>
              <a:rPr lang="en-US" altLang="ja-JP" dirty="0" smtClean="0"/>
              <a:t>A STA potentially gets more chance accessing the channel and commences SU UL transmission since the STA will use the remaining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time according to the baseline behavior (which is nonzero due to the UL transmission is triggered) instead of generates new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period</a:t>
            </a:r>
          </a:p>
          <a:p>
            <a:pPr lvl="3"/>
            <a:endParaRPr lang="ja-JP" altLang="ja-JP" dirty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8013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We propose that a non-AP STA should set its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timer to 0 after transmitting an UL PPDU as the response to trigger frame</a:t>
            </a:r>
          </a:p>
          <a:p>
            <a:pPr lvl="3"/>
            <a:endParaRPr lang="ja-JP" altLang="ja-JP" dirty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8189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Do you agree to </a:t>
            </a:r>
            <a:r>
              <a:rPr lang="en-US" altLang="ja-JP" dirty="0" smtClean="0"/>
              <a:t>the following statement marked as blue to </a:t>
            </a:r>
            <a:r>
              <a:rPr lang="en-US" altLang="ja-JP" dirty="0"/>
              <a:t>11ax TG </a:t>
            </a:r>
            <a:r>
              <a:rPr lang="en-US" altLang="ja-JP" dirty="0" smtClean="0"/>
              <a:t>SFD:</a:t>
            </a:r>
            <a:endParaRPr lang="ja-JP" altLang="en-US" b="0" dirty="0"/>
          </a:p>
          <a:p>
            <a:pPr lvl="1"/>
            <a:r>
              <a:rPr lang="en-US" altLang="ja-JP" dirty="0" smtClean="0">
                <a:solidFill>
                  <a:srgbClr val="00B0F0"/>
                </a:solidFill>
              </a:rPr>
              <a:t>A STA </a:t>
            </a:r>
            <a:r>
              <a:rPr lang="en-US" altLang="ja-JP" dirty="0">
                <a:solidFill>
                  <a:srgbClr val="00B0F0"/>
                </a:solidFill>
              </a:rPr>
              <a:t>shall</a:t>
            </a:r>
            <a:r>
              <a:rPr lang="en-US" altLang="ja-JP" dirty="0" smtClean="0">
                <a:solidFill>
                  <a:srgbClr val="00B0F0"/>
                </a:solidFill>
              </a:rPr>
              <a:t> set its </a:t>
            </a:r>
            <a:r>
              <a:rPr lang="en-US" altLang="ja-JP" dirty="0" err="1">
                <a:solidFill>
                  <a:srgbClr val="00B0F0"/>
                </a:solidFill>
              </a:rPr>
              <a:t>backoff</a:t>
            </a:r>
            <a:r>
              <a:rPr lang="en-US" altLang="ja-JP" dirty="0">
                <a:solidFill>
                  <a:srgbClr val="00B0F0"/>
                </a:solidFill>
              </a:rPr>
              <a:t> timer to 0</a:t>
            </a:r>
            <a:r>
              <a:rPr lang="en-US" altLang="ja-JP" dirty="0" smtClean="0">
                <a:solidFill>
                  <a:srgbClr val="00B0F0"/>
                </a:solidFill>
              </a:rPr>
              <a:t> </a:t>
            </a:r>
            <a:r>
              <a:rPr lang="en-US" altLang="ja-JP" dirty="0" smtClean="0"/>
              <a:t>after transmitting an UL PPDU as the response to trigger frame</a:t>
            </a:r>
          </a:p>
          <a:p>
            <a:pPr lvl="1">
              <a:buNone/>
            </a:pPr>
            <a:endParaRPr lang="en-US" altLang="ja-JP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then commence the transmission of an </a:t>
            </a:r>
            <a:r>
              <a:rPr lang="en-US" altLang="ja-JP" dirty="0">
                <a:solidFill>
                  <a:schemeClr val="bg1">
                    <a:lumMod val="85000"/>
                  </a:schemeClr>
                </a:solidFill>
              </a:rPr>
              <a:t>HE trigger-based PPDU at the SIFS time boundary after the end of a received PPDU, when all the following conditions are 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met </a:t>
            </a:r>
            <a:r>
              <a:rPr lang="en-US" altLang="ja-JP" dirty="0">
                <a:solidFill>
                  <a:schemeClr val="bg1">
                    <a:lumMod val="85000"/>
                  </a:schemeClr>
                </a:solidFill>
              </a:rPr>
              <a:t>(p. 58, line 5)</a:t>
            </a:r>
          </a:p>
          <a:p>
            <a:pPr lvl="1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5911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11-16/0024r1, Draft Specifications, March </a:t>
            </a:r>
            <a:r>
              <a:rPr lang="en-US" altLang="ja-JP" sz="2000" dirty="0" smtClean="0"/>
              <a:t>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11-15/0132r15, Specification Framework for </a:t>
            </a:r>
            <a:r>
              <a:rPr lang="en-US" altLang="ja-JP" sz="2000" dirty="0" err="1"/>
              <a:t>TGax</a:t>
            </a:r>
            <a:r>
              <a:rPr lang="en-US" altLang="ja-JP" sz="2000" dirty="0"/>
              <a:t>, Jan 2016</a:t>
            </a:r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15948</TotalTime>
  <Words>439</Words>
  <Application>Microsoft Office PowerPoint</Application>
  <PresentationFormat>画面に合わせる (4:3)</PresentationFormat>
  <Paragraphs>62</Paragraphs>
  <Slides>6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Consideration on backoff procedure for UL MU transmission</vt:lpstr>
      <vt:lpstr>Background </vt:lpstr>
      <vt:lpstr>Issue</vt:lpstr>
      <vt:lpstr>Proposal  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526</cp:revision>
  <cp:lastPrinted>2015-09-10T07:58:54Z</cp:lastPrinted>
  <dcterms:created xsi:type="dcterms:W3CDTF">2016-04-24T23:00:33Z</dcterms:created>
  <dcterms:modified xsi:type="dcterms:W3CDTF">2016-05-16T09:17:34Z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