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30" r:id="rId3"/>
    <p:sldId id="350" r:id="rId4"/>
    <p:sldId id="358" r:id="rId5"/>
    <p:sldId id="359" r:id="rId6"/>
    <p:sldId id="334" r:id="rId7"/>
  </p:sldIdLst>
  <p:sldSz cx="9144000" cy="6858000" type="screen4x3"/>
  <p:notesSz cx="6735763" cy="98663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2" userDrawn="1">
          <p15:clr>
            <a:srgbClr val="A4A3A4"/>
          </p15:clr>
        </p15:guide>
        <p15:guide id="2" pos="209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ma maggie" initials="mm" lastIdx="1" clrIdx="0">
    <p:extLst>
      <p:ext uri="{19B8F6BF-5375-455C-9EA6-DF929625EA0E}">
        <p15:presenceInfo xmlns:p15="http://schemas.microsoft.com/office/powerpoint/2012/main" userId="ecd3a4be1186f7f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89112" autoAdjust="0"/>
  </p:normalViewPr>
  <p:slideViewPr>
    <p:cSldViewPr>
      <p:cViewPr varScale="1">
        <p:scale>
          <a:sx n="62" d="100"/>
          <a:sy n="62" d="100"/>
        </p:scale>
        <p:origin x="1234" y="53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2765" y="62"/>
      </p:cViewPr>
      <p:guideLst>
        <p:guide orient="horz" pos="3062"/>
        <p:guide pos="209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082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082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35763" cy="98663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78976" y="102951"/>
            <a:ext cx="621454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35333" y="102951"/>
            <a:ext cx="801877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4900" cy="36861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39252" cy="44386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04488" y="9552401"/>
            <a:ext cx="895942" cy="1923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30403" y="9552400"/>
            <a:ext cx="496547" cy="3864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1643" y="955240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184" y="9550714"/>
            <a:ext cx="5329395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9165" y="315602"/>
            <a:ext cx="5477434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21086" y="745965"/>
            <a:ext cx="4493593" cy="36876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362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1089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3017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211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+mn-lt"/>
              </a:defRPr>
            </a:lvl1pPr>
            <a:lvl2pPr marL="800100" indent="-342900">
              <a:buFont typeface="Times New Roman" panose="02020603050405020304" pitchFamily="18" charset="0"/>
              <a:buChar char="−"/>
              <a:defRPr>
                <a:latin typeface="+mn-lt"/>
                <a:ea typeface="+mj-ea"/>
              </a:defRPr>
            </a:lvl2pPr>
            <a:lvl3pPr marL="1200150" indent="-285750">
              <a:buFont typeface="Arial" panose="020B0604020202020204" pitchFamily="34" charset="0"/>
              <a:buChar char="•"/>
              <a:defRPr>
                <a:latin typeface="+mn-lt"/>
              </a:defRPr>
            </a:lvl3pPr>
            <a:lvl4pPr marL="1371600" indent="0">
              <a:buFont typeface="Wingdings" panose="05000000000000000000" pitchFamily="2" charset="2"/>
              <a:buNone/>
              <a:defRPr>
                <a:latin typeface="+mn-lt"/>
              </a:defRPr>
            </a:lvl4pPr>
            <a:lvl5pPr marL="1828800" indent="0">
              <a:buFont typeface="Wingdings" panose="05000000000000000000" pitchFamily="2" charset="2"/>
              <a:buNone/>
              <a:defRPr>
                <a:latin typeface="+mn-lt"/>
              </a:defRPr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GB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21890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802.11-16/0662r2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354" y="691417"/>
            <a:ext cx="83506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Further consideration on channel access </a:t>
            </a:r>
            <a:r>
              <a:rPr lang="en-GB" sz="2800" dirty="0" smtClean="0">
                <a:solidFill>
                  <a:schemeClr val="tx1"/>
                </a:solidFill>
              </a:rPr>
              <a:t>rule to facilitate MU transmission o</a:t>
            </a:r>
            <a:r>
              <a:rPr lang="en-GB" sz="2800" dirty="0" smtClean="0"/>
              <a:t>pportunity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1067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 dirty="0" smtClean="0"/>
              <a:t>: 2016-05-18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0622937"/>
              </p:ext>
            </p:extLst>
          </p:nvPr>
        </p:nvGraphicFramePr>
        <p:xfrm>
          <a:off x="517525" y="2281238"/>
          <a:ext cx="7997825" cy="300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4" name="Document" r:id="rId4" imgW="8255000" imgH="3098800" progId="Word.Document.8">
                  <p:embed/>
                </p:oleObj>
              </mc:Choice>
              <mc:Fallback>
                <p:oleObj name="Document" r:id="rId4" imgW="8255000" imgH="3098800" progId="Word.Document.8">
                  <p:embed/>
                  <p:pic>
                    <p:nvPicPr>
                      <p:cNvPr id="0" name="Picture 2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1238"/>
                        <a:ext cx="7997825" cy="300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710" y="1693167"/>
            <a:ext cx="9001794" cy="3896073"/>
          </a:xfrm>
          <a:ln>
            <a:noFill/>
          </a:ln>
        </p:spPr>
        <p:txBody>
          <a:bodyPr>
            <a:noAutofit/>
          </a:bodyPr>
          <a:lstStyle/>
          <a:p>
            <a:pPr lvl="0"/>
            <a:r>
              <a:rPr lang="en-US" altLang="ja-JP" dirty="0" smtClean="0"/>
              <a:t>As specified in 11ax</a:t>
            </a:r>
            <a:r>
              <a:rPr lang="en-US" altLang="ja-JP" dirty="0" smtClean="0">
                <a:solidFill>
                  <a:schemeClr val="tx1"/>
                </a:solidFill>
              </a:rPr>
              <a:t>, MU operation is </a:t>
            </a:r>
            <a:r>
              <a:rPr lang="en-US" altLang="ja-JP" dirty="0" smtClean="0"/>
              <a:t>crucial to improve the channel efficiency and BSS throughput</a:t>
            </a:r>
          </a:p>
          <a:p>
            <a:pPr lvl="0"/>
            <a:r>
              <a:rPr lang="en-US" altLang="ja-JP" dirty="0" smtClean="0"/>
              <a:t>And, HE MU operations have been specified in 11ax draft 0.1[1]</a:t>
            </a:r>
          </a:p>
          <a:p>
            <a:pPr lvl="1"/>
            <a:r>
              <a:rPr lang="en-US" altLang="ja-JP" dirty="0" smtClean="0"/>
              <a:t> AP initiates MU DL/UL transmission</a:t>
            </a:r>
          </a:p>
          <a:p>
            <a:pPr lvl="2"/>
            <a:r>
              <a:rPr lang="en-US" altLang="ja-JP" dirty="0" smtClean="0"/>
              <a:t>AP transmits simultaneously to one or more non-AP </a:t>
            </a:r>
            <a:r>
              <a:rPr lang="en-US" altLang="ja-JP" dirty="0" err="1" smtClean="0"/>
              <a:t>STAs</a:t>
            </a:r>
            <a:r>
              <a:rPr lang="en-US" altLang="ja-JP" dirty="0" smtClean="0"/>
              <a:t> using MU DL transmission.</a:t>
            </a:r>
          </a:p>
          <a:p>
            <a:pPr lvl="2"/>
            <a:r>
              <a:rPr lang="en-US" altLang="ja-JP" dirty="0" smtClean="0"/>
              <a:t>AP initiates trigger frame to solicit immediate simultaneous response frames using HE trigger-based PPDU format from one or more non-AP </a:t>
            </a:r>
            <a:r>
              <a:rPr lang="en-US" altLang="ja-JP" dirty="0" err="1" smtClean="0"/>
              <a:t>STAs</a:t>
            </a:r>
            <a:r>
              <a:rPr lang="en-US" altLang="ja-JP" dirty="0" smtClean="0"/>
              <a:t> in MU UL transmission.</a:t>
            </a:r>
          </a:p>
          <a:p>
            <a:pPr marL="0" indent="0">
              <a:buNone/>
            </a:pPr>
            <a:endParaRPr lang="ja-JP" altLang="ja-JP" sz="1800" dirty="0" smtClean="0"/>
          </a:p>
          <a:p>
            <a:endParaRPr lang="en-US" altLang="ja-JP" dirty="0" smtClean="0"/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786856" cy="288087"/>
          </a:xfrm>
          <a:prstGeom prst="rect">
            <a:avLst/>
          </a:prstGeom>
        </p:spPr>
        <p:txBody>
          <a:bodyPr/>
          <a:lstStyle/>
          <a:p>
            <a:r>
              <a:rPr lang="en-US" altLang="ja-JP" dirty="0"/>
              <a:t>May, 2016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92854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800"/>
            <a:ext cx="8964488" cy="3896073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altLang="ja-JP" dirty="0" smtClean="0"/>
              <a:t>However, </a:t>
            </a:r>
            <a:r>
              <a:rPr lang="en-US" altLang="ja-JP" dirty="0"/>
              <a:t>in</a:t>
            </a:r>
            <a:r>
              <a:rPr lang="en-US" altLang="ja-JP" dirty="0" smtClean="0"/>
              <a:t> dense </a:t>
            </a:r>
            <a:r>
              <a:rPr lang="en-US" altLang="ja-JP" dirty="0"/>
              <a:t>deployed </a:t>
            </a:r>
            <a:r>
              <a:rPr lang="en-US" altLang="ja-JP" dirty="0" smtClean="0"/>
              <a:t>scenario, </a:t>
            </a:r>
            <a:r>
              <a:rPr lang="en-US" altLang="ja-JP" dirty="0"/>
              <a:t>such as SS3 (1 AP/ 30~40 STAs per </a:t>
            </a:r>
            <a:r>
              <a:rPr lang="en-US" altLang="ja-JP" dirty="0" smtClean="0"/>
              <a:t>BSS</a:t>
            </a:r>
            <a:r>
              <a:rPr lang="en-US" altLang="ja-JP" dirty="0" smtClean="0">
                <a:solidFill>
                  <a:schemeClr val="tx1"/>
                </a:solidFill>
              </a:rPr>
              <a:t>), AP has to compete with a large number of STAs to access channel and actually gets less chance accessing the channel to initiate MU DL/UL transmission.</a:t>
            </a:r>
          </a:p>
          <a:p>
            <a:pPr lvl="1"/>
            <a:r>
              <a:rPr lang="en-US" altLang="ja-JP" dirty="0" smtClean="0">
                <a:solidFill>
                  <a:srgbClr val="FF0000"/>
                </a:solidFill>
              </a:rPr>
              <a:t>(802.11 base line operation)</a:t>
            </a:r>
            <a:r>
              <a:rPr lang="en-US" altLang="ja-JP" dirty="0" smtClean="0">
                <a:solidFill>
                  <a:schemeClr val="tx1"/>
                </a:solidFill>
              </a:rPr>
              <a:t> An AP/STA shall invoke </a:t>
            </a:r>
            <a:r>
              <a:rPr lang="en-US" altLang="ja-JP" dirty="0" err="1" smtClean="0">
                <a:solidFill>
                  <a:schemeClr val="tx1"/>
                </a:solidFill>
              </a:rPr>
              <a:t>backoff</a:t>
            </a:r>
            <a:r>
              <a:rPr lang="en-US" altLang="ja-JP" dirty="0" smtClean="0">
                <a:solidFill>
                  <a:schemeClr val="tx1"/>
                </a:solidFill>
              </a:rPr>
              <a:t> procedure </a:t>
            </a:r>
            <a:r>
              <a:rPr lang="en-US" altLang="ja-JP" dirty="0" smtClean="0"/>
              <a:t>with the same </a:t>
            </a:r>
            <a:r>
              <a:rPr lang="en-US" altLang="ja-JP" dirty="0" err="1" smtClean="0"/>
              <a:t>backoff</a:t>
            </a:r>
            <a:r>
              <a:rPr lang="en-US" altLang="ja-JP" dirty="0" smtClean="0"/>
              <a:t> parameter values following an idle DIFS/EIFS period.</a:t>
            </a:r>
          </a:p>
          <a:p>
            <a:endParaRPr lang="en-US" altLang="ja-JP" dirty="0" smtClean="0"/>
          </a:p>
          <a:p>
            <a:endParaRPr lang="ja-JP" altLang="ja-JP" sz="1800" dirty="0"/>
          </a:p>
          <a:p>
            <a:endParaRPr lang="en-US" altLang="ja-JP" dirty="0" smtClean="0"/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786856" cy="288087"/>
          </a:xfrm>
          <a:prstGeom prst="rect">
            <a:avLst/>
          </a:prstGeom>
        </p:spPr>
        <p:txBody>
          <a:bodyPr/>
          <a:lstStyle/>
          <a:p>
            <a:r>
              <a:rPr lang="en-US" altLang="ja-JP" dirty="0"/>
              <a:t>May, 2016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81891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37183"/>
            <a:ext cx="8892480" cy="3896073"/>
          </a:xfrm>
        </p:spPr>
        <p:txBody>
          <a:bodyPr>
            <a:noAutofit/>
          </a:bodyPr>
          <a:lstStyle/>
          <a:p>
            <a:r>
              <a:rPr lang="en-US" altLang="ja-JP" dirty="0" smtClean="0"/>
              <a:t>We propose increase AP’s probability to access channel </a:t>
            </a:r>
          </a:p>
          <a:p>
            <a:r>
              <a:rPr lang="en-US" altLang="ja-JP" dirty="0" smtClean="0"/>
              <a:t>For example, </a:t>
            </a:r>
          </a:p>
          <a:p>
            <a:pPr lvl="1"/>
            <a:r>
              <a:rPr lang="en-US" altLang="ja-JP" sz="2400" dirty="0" smtClean="0"/>
              <a:t>Providing </a:t>
            </a:r>
            <a:r>
              <a:rPr lang="en-US" altLang="ja-JP" sz="2400" dirty="0" smtClean="0"/>
              <a:t>AP with small initial CW </a:t>
            </a:r>
            <a:r>
              <a:rPr lang="en-US" altLang="ja-JP" sz="2400" dirty="0" err="1" smtClean="0"/>
              <a:t>backoff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window by </a:t>
            </a:r>
            <a:r>
              <a:rPr lang="en-US" altLang="ja-JP" sz="2400" dirty="0" smtClean="0"/>
              <a:t>reducing </a:t>
            </a:r>
            <a:r>
              <a:rPr lang="en-US" altLang="ja-JP" sz="2400" dirty="0" err="1"/>
              <a:t>CWmin</a:t>
            </a:r>
            <a:r>
              <a:rPr lang="en-US" altLang="ja-JP" sz="2400" dirty="0"/>
              <a:t> and </a:t>
            </a:r>
            <a:r>
              <a:rPr lang="en-US" altLang="ja-JP" sz="2400" dirty="0" err="1" smtClean="0"/>
              <a:t>CWmax</a:t>
            </a:r>
            <a:r>
              <a:rPr lang="en-US" altLang="ja-JP" sz="2400" dirty="0" smtClean="0"/>
              <a:t>.  </a:t>
            </a:r>
            <a:endParaRPr lang="en-US" altLang="ja-JP" sz="2400" dirty="0" smtClean="0"/>
          </a:p>
          <a:p>
            <a:pPr lvl="1"/>
            <a:r>
              <a:rPr lang="en-US" altLang="ja-JP" sz="2400" dirty="0" smtClean="0"/>
              <a:t>AP sets </a:t>
            </a:r>
            <a:r>
              <a:rPr lang="en-US" altLang="ja-JP" sz="2400" dirty="0"/>
              <a:t>trigger frame </a:t>
            </a:r>
            <a:r>
              <a:rPr lang="en-US" altLang="ja-JP" sz="2400" dirty="0" smtClean="0"/>
              <a:t>to </a:t>
            </a:r>
            <a:r>
              <a:rPr lang="en-US" altLang="ja-JP" sz="2400" dirty="0"/>
              <a:t>access category AC_VO </a:t>
            </a:r>
            <a:r>
              <a:rPr lang="en-US" altLang="ja-JP" sz="2400" dirty="0" smtClean="0"/>
              <a:t>to </a:t>
            </a:r>
            <a:r>
              <a:rPr lang="en-US" altLang="ja-JP" sz="2400" dirty="0"/>
              <a:t>facilitate UL MU </a:t>
            </a:r>
            <a:r>
              <a:rPr lang="en-US" altLang="ja-JP" sz="2400" dirty="0" smtClean="0"/>
              <a:t>transmission</a:t>
            </a:r>
            <a:r>
              <a:rPr lang="en-US" altLang="ja-JP" sz="2400" dirty="0"/>
              <a:t>.</a:t>
            </a:r>
            <a:endParaRPr lang="en-US" altLang="ja-JP" sz="2400" dirty="0" smtClean="0"/>
          </a:p>
          <a:p>
            <a:pPr lvl="1"/>
            <a:r>
              <a:rPr lang="en-US" altLang="ja-JP" sz="2400" dirty="0" smtClean="0">
                <a:solidFill>
                  <a:schemeClr val="tx1"/>
                </a:solidFill>
              </a:rPr>
              <a:t>AP may </a:t>
            </a:r>
            <a:r>
              <a:rPr lang="en-US" altLang="ja-JP" sz="2400" dirty="0">
                <a:solidFill>
                  <a:schemeClr val="tx1"/>
                </a:solidFill>
              </a:rPr>
              <a:t>be allowed to use a set of EDCA parameter with values smaller than it advertises to the STAs in its BSS </a:t>
            </a:r>
            <a:r>
              <a:rPr lang="en-US" altLang="ja-JP" sz="2400" dirty="0" smtClean="0">
                <a:solidFill>
                  <a:schemeClr val="tx1"/>
                </a:solidFill>
              </a:rPr>
              <a:t>to </a:t>
            </a:r>
            <a:r>
              <a:rPr lang="en-US" altLang="ja-JP" sz="2400" dirty="0">
                <a:solidFill>
                  <a:schemeClr val="tx1"/>
                </a:solidFill>
              </a:rPr>
              <a:t>increase AP’s transmission </a:t>
            </a:r>
            <a:r>
              <a:rPr lang="en-US" altLang="ja-JP" sz="2400" dirty="0" smtClean="0">
                <a:solidFill>
                  <a:schemeClr val="tx1"/>
                </a:solidFill>
              </a:rPr>
              <a:t>opportunity</a:t>
            </a:r>
            <a:r>
              <a:rPr lang="en-US" altLang="ja-JP" sz="2400" dirty="0">
                <a:solidFill>
                  <a:schemeClr val="tx1"/>
                </a:solidFill>
              </a:rPr>
              <a:t>.</a:t>
            </a:r>
          </a:p>
          <a:p>
            <a:pPr lvl="1"/>
            <a:endParaRPr lang="en-US" altLang="ja-JP" dirty="0"/>
          </a:p>
          <a:p>
            <a:pPr lvl="1"/>
            <a:endParaRPr lang="en-US" altLang="ja-JP" dirty="0" smtClean="0"/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May, 2016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113505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37183"/>
            <a:ext cx="8892480" cy="3896073"/>
          </a:xfrm>
        </p:spPr>
        <p:txBody>
          <a:bodyPr>
            <a:noAutofit/>
          </a:bodyPr>
          <a:lstStyle/>
          <a:p>
            <a:r>
              <a:rPr lang="en-US" altLang="ja-JP" dirty="0"/>
              <a:t>Do you agree to add to the following to 11ax TG </a:t>
            </a:r>
            <a:r>
              <a:rPr lang="en-US" altLang="ja-JP" dirty="0" smtClean="0"/>
              <a:t>SFD:</a:t>
            </a:r>
          </a:p>
          <a:p>
            <a:pPr marL="457200" lvl="1" indent="0">
              <a:buNone/>
            </a:pPr>
            <a:r>
              <a:rPr lang="en-US" altLang="ja-JP" sz="2400" dirty="0" smtClean="0"/>
              <a:t>Do you agree to allow the AP choose any access category for contending to send the trigger frame?</a:t>
            </a:r>
          </a:p>
          <a:p>
            <a:pPr lvl="1"/>
            <a:r>
              <a:rPr lang="en-US" altLang="ja-JP" sz="2400" dirty="0" smtClean="0"/>
              <a:t>The chosen AC may give to the AP higher priority in accessing the channel compared to its associated STAs</a:t>
            </a:r>
          </a:p>
          <a:p>
            <a:pPr lvl="1"/>
            <a:endParaRPr lang="en-US" altLang="ja-JP" dirty="0" smtClean="0"/>
          </a:p>
          <a:p>
            <a:pPr>
              <a:spcBef>
                <a:spcPts val="1200"/>
              </a:spcBef>
            </a:pPr>
            <a:endParaRPr lang="en-US" altLang="ja-JP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May, 2016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109825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References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Jing Ma, NICT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May, 2016</a:t>
            </a:r>
            <a:endParaRPr lang="en-GB" altLang="ja-JP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51520" y="1837183"/>
            <a:ext cx="8892480" cy="3896073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ja-JP" sz="2000" dirty="0"/>
              <a:t>11-16/0024r1, Draft Specifications, March </a:t>
            </a:r>
            <a:r>
              <a:rPr lang="en-US" altLang="ja-JP" sz="2000" dirty="0" smtClean="0"/>
              <a:t>2016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/>
              <a:t>IEEE </a:t>
            </a:r>
            <a:r>
              <a:rPr lang="en-US" altLang="ja-JP" sz="2000" dirty="0" err="1"/>
              <a:t>std</a:t>
            </a:r>
            <a:r>
              <a:rPr lang="en-US" altLang="ja-JP" sz="2000" dirty="0"/>
              <a:t> 802.11, “IEEE Standard Part 11: Wireless LAN Medium Access </a:t>
            </a:r>
            <a:r>
              <a:rPr lang="en-US" altLang="ja-JP" sz="2000" dirty="0" smtClean="0"/>
              <a:t>Control (</a:t>
            </a:r>
            <a:r>
              <a:rPr lang="en-US" altLang="ja-JP" sz="2000" dirty="0"/>
              <a:t>MAC) and Physical Layer (PHY) Specifications” </a:t>
            </a:r>
            <a:r>
              <a:rPr lang="en-US" altLang="ja-JP" sz="2000" dirty="0" smtClean="0"/>
              <a:t>, 2012</a:t>
            </a:r>
            <a:endParaRPr lang="en-US" altLang="ja-JP" sz="2000" dirty="0"/>
          </a:p>
          <a:p>
            <a:pPr marL="457200" indent="-457200">
              <a:buFont typeface="+mj-lt"/>
              <a:buAutoNum type="arabicPeriod"/>
            </a:pPr>
            <a:endParaRPr lang="en-US" altLang="ja-JP" sz="2000" dirty="0"/>
          </a:p>
          <a:p>
            <a:pPr marL="457200" lvl="1" indent="0">
              <a:spcBef>
                <a:spcPts val="1200"/>
              </a:spcBef>
              <a:buNone/>
            </a:pPr>
            <a:endParaRPr lang="en-US" altLang="ja-JP" sz="1600" dirty="0"/>
          </a:p>
        </p:txBody>
      </p:sp>
    </p:spTree>
    <p:extLst>
      <p:ext uri="{BB962C8B-B14F-4D97-AF65-F5344CB8AC3E}">
        <p14:creationId xmlns:p14="http://schemas.microsoft.com/office/powerpoint/2010/main" val="141995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dirty="0" err="1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17952</TotalTime>
  <Words>435</Words>
  <Application>Microsoft Office PowerPoint</Application>
  <PresentationFormat>画面に合わせる (4:3)</PresentationFormat>
  <Paragraphs>67</Paragraphs>
  <Slides>6</Slides>
  <Notes>5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4" baseType="lpstr">
      <vt:lpstr>Arial Unicode MS</vt:lpstr>
      <vt:lpstr>ＭＳ Ｐゴシック</vt:lpstr>
      <vt:lpstr>MS Gothic</vt:lpstr>
      <vt:lpstr>Arial</vt:lpstr>
      <vt:lpstr>Times New Roman</vt:lpstr>
      <vt:lpstr>Wingdings</vt:lpstr>
      <vt:lpstr>Office テーマ</vt:lpstr>
      <vt:lpstr>Document</vt:lpstr>
      <vt:lpstr>Further consideration on channel access rule to facilitate MU transmission opportunity</vt:lpstr>
      <vt:lpstr>Background  </vt:lpstr>
      <vt:lpstr>Issue </vt:lpstr>
      <vt:lpstr>Proposal</vt:lpstr>
      <vt:lpstr>SP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mama maggie</dc:creator>
  <cp:lastModifiedBy>maggie</cp:lastModifiedBy>
  <cp:revision>505</cp:revision>
  <cp:lastPrinted>2015-09-10T07:58:54Z</cp:lastPrinted>
  <dcterms:created xsi:type="dcterms:W3CDTF">2016-04-24T22:54:31Z</dcterms:created>
  <dcterms:modified xsi:type="dcterms:W3CDTF">2016-05-18T01:45:49Z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2039161657</vt:i4>
  </property>
  <property fmtid="{D5CDD505-2E9C-101B-9397-08002B2CF9AE}" pid="3" name="_NewReviewCycle">
    <vt:lpwstr/>
  </property>
  <property fmtid="{D5CDD505-2E9C-101B-9397-08002B2CF9AE}" pid="4" name="_EmailSubject">
    <vt:lpwstr>(majing) For Dallas meeting</vt:lpwstr>
  </property>
  <property fmtid="{D5CDD505-2E9C-101B-9397-08002B2CF9AE}" pid="5" name="_AuthorEmail">
    <vt:lpwstr>chaochun.wang@mediatek.com</vt:lpwstr>
  </property>
  <property fmtid="{D5CDD505-2E9C-101B-9397-08002B2CF9AE}" pid="6" name="_AuthorEmailDisplayName">
    <vt:lpwstr>ChaoChun Wang</vt:lpwstr>
  </property>
</Properties>
</file>