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30" r:id="rId3"/>
    <p:sldId id="350" r:id="rId4"/>
    <p:sldId id="358" r:id="rId5"/>
    <p:sldId id="359" r:id="rId6"/>
    <p:sldId id="334" r:id="rId7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9112" autoAdjust="0"/>
  </p:normalViewPr>
  <p:slideViewPr>
    <p:cSldViewPr>
      <p:cViewPr varScale="1">
        <p:scale>
          <a:sx n="62" d="100"/>
          <a:sy n="62" d="100"/>
        </p:scale>
        <p:origin x="1234" y="5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062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62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108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1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802.11-16/0662r1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 smtClean="0"/>
              <a:t>May,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Further consideration on channel access </a:t>
            </a:r>
            <a:r>
              <a:rPr lang="en-GB" sz="2800" dirty="0" smtClean="0">
                <a:solidFill>
                  <a:schemeClr val="tx1"/>
                </a:solidFill>
              </a:rPr>
              <a:t>rule to facilitate MU transmission o</a:t>
            </a:r>
            <a:r>
              <a:rPr lang="en-GB" sz="2800" dirty="0" smtClean="0"/>
              <a:t>pportunity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 2016-05-18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622937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1" name="Document" r:id="rId4" imgW="8255000" imgH="3098800" progId="Word.Document.8">
                  <p:embed/>
                </p:oleObj>
              </mc:Choice>
              <mc:Fallback>
                <p:oleObj name="Document" r:id="rId4" imgW="8255000" imgH="3098800" progId="Word.Document.8">
                  <p:embed/>
                  <p:pic>
                    <p:nvPicPr>
                      <p:cNvPr id="0" name="Picture 2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710" y="1693167"/>
            <a:ext cx="9001794" cy="3896073"/>
          </a:xfrm>
          <a:ln>
            <a:noFill/>
          </a:ln>
        </p:spPr>
        <p:txBody>
          <a:bodyPr>
            <a:noAutofit/>
          </a:bodyPr>
          <a:lstStyle/>
          <a:p>
            <a:pPr lvl="0"/>
            <a:r>
              <a:rPr lang="en-US" altLang="ja-JP" dirty="0" smtClean="0"/>
              <a:t>As specified in 11ax</a:t>
            </a:r>
            <a:r>
              <a:rPr lang="en-US" altLang="ja-JP" dirty="0" smtClean="0">
                <a:solidFill>
                  <a:schemeClr val="tx1"/>
                </a:solidFill>
              </a:rPr>
              <a:t>, MU operation is </a:t>
            </a:r>
            <a:r>
              <a:rPr lang="en-US" altLang="ja-JP" dirty="0" smtClean="0"/>
              <a:t>crucial to improve the channel efficiency and BSS throughput</a:t>
            </a:r>
          </a:p>
          <a:p>
            <a:pPr lvl="0"/>
            <a:r>
              <a:rPr lang="en-US" altLang="ja-JP" dirty="0" smtClean="0"/>
              <a:t>And, HE MU operations have been specified in 11ax draft 0.1[1]</a:t>
            </a:r>
          </a:p>
          <a:p>
            <a:pPr lvl="1"/>
            <a:r>
              <a:rPr lang="en-US" altLang="ja-JP" dirty="0" smtClean="0"/>
              <a:t> AP initiates MU DL/UL transmission</a:t>
            </a:r>
          </a:p>
          <a:p>
            <a:pPr lvl="2"/>
            <a:r>
              <a:rPr lang="en-US" altLang="ja-JP" dirty="0" smtClean="0"/>
              <a:t>AP transmits simultaneously to one or more non-AP </a:t>
            </a:r>
            <a:r>
              <a:rPr lang="en-US" altLang="ja-JP" dirty="0" err="1" smtClean="0"/>
              <a:t>STAs</a:t>
            </a:r>
            <a:r>
              <a:rPr lang="en-US" altLang="ja-JP" dirty="0" smtClean="0"/>
              <a:t> using MU DL transmission.</a:t>
            </a:r>
          </a:p>
          <a:p>
            <a:pPr lvl="2"/>
            <a:r>
              <a:rPr lang="en-US" altLang="ja-JP" dirty="0" smtClean="0"/>
              <a:t>AP initiates trigger frame to solicit immediate simultaneous response frames using HE trigger-based PPDU format from one or more non-AP </a:t>
            </a:r>
            <a:r>
              <a:rPr lang="en-US" altLang="ja-JP" dirty="0" err="1" smtClean="0"/>
              <a:t>STAs</a:t>
            </a:r>
            <a:r>
              <a:rPr lang="en-US" altLang="ja-JP" dirty="0" smtClean="0"/>
              <a:t> in MU UL transmission.</a:t>
            </a:r>
          </a:p>
          <a:p>
            <a:pPr marL="0" indent="0">
              <a:buNone/>
            </a:pPr>
            <a:endParaRPr lang="ja-JP" altLang="ja-JP" sz="1800" dirty="0" smtClean="0"/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92854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8964488" cy="3896073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altLang="ja-JP" dirty="0" smtClean="0"/>
              <a:t>However, </a:t>
            </a:r>
            <a:r>
              <a:rPr lang="en-US" altLang="ja-JP" dirty="0"/>
              <a:t>in</a:t>
            </a:r>
            <a:r>
              <a:rPr lang="en-US" altLang="ja-JP" dirty="0" smtClean="0"/>
              <a:t> dense </a:t>
            </a:r>
            <a:r>
              <a:rPr lang="en-US" altLang="ja-JP" dirty="0"/>
              <a:t>deployed </a:t>
            </a:r>
            <a:r>
              <a:rPr lang="en-US" altLang="ja-JP" dirty="0" smtClean="0"/>
              <a:t>scenario, </a:t>
            </a:r>
            <a:r>
              <a:rPr lang="en-US" altLang="ja-JP" dirty="0"/>
              <a:t>such as SS3 (1 AP/ 30~40 STAs per </a:t>
            </a:r>
            <a:r>
              <a:rPr lang="en-US" altLang="ja-JP" dirty="0" smtClean="0"/>
              <a:t>BSS</a:t>
            </a:r>
            <a:r>
              <a:rPr lang="en-US" altLang="ja-JP" dirty="0" smtClean="0">
                <a:solidFill>
                  <a:schemeClr val="tx1"/>
                </a:solidFill>
              </a:rPr>
              <a:t>), AP has to compete with a large number of STAs to access channel and actually gets less chance accessing the channel to initiate MU DL/UL transmission.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(802.11 base line operation)</a:t>
            </a:r>
            <a:r>
              <a:rPr lang="en-US" altLang="ja-JP" dirty="0" smtClean="0">
                <a:solidFill>
                  <a:schemeClr val="tx1"/>
                </a:solidFill>
              </a:rPr>
              <a:t> An AP/STA shall invoke </a:t>
            </a:r>
            <a:r>
              <a:rPr lang="en-US" altLang="ja-JP" dirty="0" err="1" smtClean="0">
                <a:solidFill>
                  <a:schemeClr val="tx1"/>
                </a:solidFill>
              </a:rPr>
              <a:t>backoff</a:t>
            </a:r>
            <a:r>
              <a:rPr lang="en-US" altLang="ja-JP" dirty="0" smtClean="0">
                <a:solidFill>
                  <a:schemeClr val="tx1"/>
                </a:solidFill>
              </a:rPr>
              <a:t> procedure </a:t>
            </a:r>
            <a:r>
              <a:rPr lang="en-US" altLang="ja-JP" dirty="0" smtClean="0"/>
              <a:t>with the same </a:t>
            </a:r>
            <a:r>
              <a:rPr lang="en-US" altLang="ja-JP" dirty="0" err="1" smtClean="0"/>
              <a:t>backoff</a:t>
            </a:r>
            <a:r>
              <a:rPr lang="en-US" altLang="ja-JP" dirty="0" smtClean="0"/>
              <a:t> parameter values following an idle DIFS/EIFS period.</a:t>
            </a:r>
          </a:p>
          <a:p>
            <a:endParaRPr lang="en-US" altLang="ja-JP" dirty="0" smtClean="0"/>
          </a:p>
          <a:p>
            <a:endParaRPr lang="ja-JP" altLang="ja-JP" sz="1800" dirty="0"/>
          </a:p>
          <a:p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786856" cy="288087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81891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We propose increase AP’s probability to access channel </a:t>
            </a:r>
          </a:p>
          <a:p>
            <a:r>
              <a:rPr lang="en-US" altLang="ja-JP" dirty="0" smtClean="0"/>
              <a:t>For example, </a:t>
            </a:r>
          </a:p>
          <a:p>
            <a:pPr lvl="1"/>
            <a:r>
              <a:rPr lang="en-US" altLang="ja-JP" sz="2400" dirty="0" smtClean="0"/>
              <a:t>Reducing </a:t>
            </a:r>
            <a:r>
              <a:rPr lang="en-US" altLang="ja-JP" sz="2400" dirty="0" err="1" smtClean="0"/>
              <a:t>CWmin</a:t>
            </a:r>
            <a:r>
              <a:rPr lang="en-US" altLang="ja-JP" sz="2400" dirty="0" smtClean="0"/>
              <a:t> and </a:t>
            </a:r>
            <a:r>
              <a:rPr lang="en-US" altLang="ja-JP" sz="2400" dirty="0" err="1" smtClean="0"/>
              <a:t>CWmax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to provide </a:t>
            </a:r>
            <a:r>
              <a:rPr lang="en-US" altLang="ja-JP" sz="2400" dirty="0" smtClean="0"/>
              <a:t>AP with small initial CW </a:t>
            </a:r>
            <a:r>
              <a:rPr lang="en-US" altLang="ja-JP" sz="2400" dirty="0" err="1" smtClean="0"/>
              <a:t>backoff</a:t>
            </a:r>
            <a:r>
              <a:rPr lang="en-US" altLang="ja-JP" sz="2400" dirty="0" smtClean="0"/>
              <a:t> window.  </a:t>
            </a:r>
          </a:p>
          <a:p>
            <a:pPr lvl="1"/>
            <a:r>
              <a:rPr lang="en-US" altLang="ja-JP" sz="2400" dirty="0" smtClean="0"/>
              <a:t>AP sets </a:t>
            </a:r>
            <a:r>
              <a:rPr lang="en-US" altLang="ja-JP" sz="2400" dirty="0"/>
              <a:t>trigger frame </a:t>
            </a:r>
            <a:r>
              <a:rPr lang="en-US" altLang="ja-JP" sz="2400" dirty="0" smtClean="0"/>
              <a:t>to </a:t>
            </a:r>
            <a:r>
              <a:rPr lang="en-US" altLang="ja-JP" sz="2400" dirty="0"/>
              <a:t>access category AC_VO </a:t>
            </a:r>
            <a:r>
              <a:rPr lang="en-US" altLang="ja-JP" sz="2400" dirty="0" smtClean="0"/>
              <a:t>t</a:t>
            </a:r>
            <a:r>
              <a:rPr lang="en-US" altLang="ja-JP" sz="2400" dirty="0" smtClean="0"/>
              <a:t>o </a:t>
            </a:r>
            <a:r>
              <a:rPr lang="en-US" altLang="ja-JP" sz="2400" dirty="0"/>
              <a:t>further facilitate UL MU </a:t>
            </a:r>
            <a:r>
              <a:rPr lang="en-US" altLang="ja-JP" sz="2400" dirty="0" smtClean="0"/>
              <a:t>transmission</a:t>
            </a:r>
            <a:r>
              <a:rPr lang="en-US" altLang="ja-JP" sz="2400" dirty="0"/>
              <a:t>.</a:t>
            </a:r>
            <a:endParaRPr lang="en-US" altLang="ja-JP" sz="2400" dirty="0" smtClean="0"/>
          </a:p>
          <a:p>
            <a:pPr lvl="1"/>
            <a:r>
              <a:rPr lang="en-US" altLang="ja-JP" sz="2400" dirty="0" smtClean="0">
                <a:solidFill>
                  <a:schemeClr val="tx1"/>
                </a:solidFill>
              </a:rPr>
              <a:t>AP may </a:t>
            </a:r>
            <a:r>
              <a:rPr lang="en-US" altLang="ja-JP" sz="2400" dirty="0">
                <a:solidFill>
                  <a:schemeClr val="tx1"/>
                </a:solidFill>
              </a:rPr>
              <a:t>be allowed to use a set of EDCA parameter with values smaller than it advertises to the STAs in its </a:t>
            </a:r>
            <a:r>
              <a:rPr lang="en-US" altLang="ja-JP" sz="2400" dirty="0">
                <a:solidFill>
                  <a:schemeClr val="tx1"/>
                </a:solidFill>
              </a:rPr>
              <a:t>BSS </a:t>
            </a:r>
            <a:r>
              <a:rPr lang="en-US" altLang="ja-JP" sz="2400" dirty="0" smtClean="0">
                <a:solidFill>
                  <a:schemeClr val="tx1"/>
                </a:solidFill>
              </a:rPr>
              <a:t>to </a:t>
            </a:r>
            <a:r>
              <a:rPr lang="en-US" altLang="ja-JP" sz="2400" dirty="0">
                <a:solidFill>
                  <a:schemeClr val="tx1"/>
                </a:solidFill>
              </a:rPr>
              <a:t>increase AP’s transmission </a:t>
            </a:r>
            <a:r>
              <a:rPr lang="en-US" altLang="ja-JP" sz="2400" dirty="0" smtClean="0">
                <a:solidFill>
                  <a:schemeClr val="tx1"/>
                </a:solidFill>
              </a:rPr>
              <a:t>opportunity</a:t>
            </a:r>
            <a:r>
              <a:rPr lang="en-US" altLang="ja-JP" sz="2400" dirty="0">
                <a:solidFill>
                  <a:schemeClr val="tx1"/>
                </a:solidFill>
              </a:rPr>
              <a:t>.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r>
              <a:rPr lang="en-US" altLang="ja-JP" dirty="0"/>
              <a:t>Do you agree to add to the following to 11ax TG </a:t>
            </a:r>
            <a:r>
              <a:rPr lang="en-US" altLang="ja-JP" dirty="0" smtClean="0"/>
              <a:t>SFD:</a:t>
            </a:r>
          </a:p>
          <a:p>
            <a:pPr marL="457200" lvl="1" indent="0">
              <a:buNone/>
            </a:pPr>
            <a:r>
              <a:rPr lang="en-US" altLang="ja-JP" sz="2400" dirty="0" smtClean="0"/>
              <a:t>Do you agree </a:t>
            </a:r>
            <a:r>
              <a:rPr lang="en-US" altLang="ja-JP" sz="2400" dirty="0" smtClean="0"/>
              <a:t>to </a:t>
            </a:r>
            <a:r>
              <a:rPr lang="en-US" altLang="ja-JP" sz="2400" dirty="0" smtClean="0"/>
              <a:t>allow the AP </a:t>
            </a:r>
            <a:r>
              <a:rPr lang="en-US" altLang="ja-JP" sz="2400" dirty="0" smtClean="0"/>
              <a:t>choose </a:t>
            </a:r>
            <a:r>
              <a:rPr lang="en-US" altLang="ja-JP" sz="2400" dirty="0" smtClean="0"/>
              <a:t>any</a:t>
            </a:r>
            <a:r>
              <a:rPr lang="en-US" altLang="ja-JP" sz="2400" dirty="0" smtClean="0"/>
              <a:t> </a:t>
            </a:r>
            <a:r>
              <a:rPr lang="en-US" altLang="ja-JP" sz="2400" dirty="0" smtClean="0"/>
              <a:t>access category for contending to send the trigger </a:t>
            </a:r>
            <a:r>
              <a:rPr lang="en-US" altLang="ja-JP" sz="2400" dirty="0" smtClean="0"/>
              <a:t>frame?</a:t>
            </a:r>
          </a:p>
          <a:p>
            <a:pPr lvl="1"/>
            <a:r>
              <a:rPr lang="en-US" altLang="ja-JP" sz="2400" dirty="0" smtClean="0"/>
              <a:t>The chosen AC may give to the AP higher priority in accessing the channel compared to its associated STAs</a:t>
            </a:r>
            <a:endParaRPr lang="en-US" altLang="ja-JP" sz="2400" dirty="0" smtClean="0"/>
          </a:p>
          <a:p>
            <a:pPr lvl="1"/>
            <a:endParaRPr lang="en-US" altLang="ja-JP" dirty="0" smtClean="0"/>
          </a:p>
          <a:p>
            <a:pPr>
              <a:spcBef>
                <a:spcPts val="1200"/>
              </a:spcBef>
            </a:pPr>
            <a:endParaRPr lang="en-US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09825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May, 2016</a:t>
            </a:r>
            <a:endParaRPr lang="en-GB" altLang="ja-JP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11-16/0024r1, Draft Specifications, March </a:t>
            </a:r>
            <a:r>
              <a:rPr lang="en-US" altLang="ja-JP" sz="2000" dirty="0" smtClean="0"/>
              <a:t>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2000" dirty="0"/>
              <a:t>IEEE </a:t>
            </a:r>
            <a:r>
              <a:rPr lang="en-US" altLang="ja-JP" sz="2000" dirty="0" err="1"/>
              <a:t>std</a:t>
            </a:r>
            <a:r>
              <a:rPr lang="en-US" altLang="ja-JP" sz="2000" dirty="0"/>
              <a:t> 802.11, “IEEE Standard Part 11: Wireless LAN Medium Access </a:t>
            </a:r>
            <a:r>
              <a:rPr lang="en-US" altLang="ja-JP" sz="2000" dirty="0" smtClean="0"/>
              <a:t>Control (</a:t>
            </a:r>
            <a:r>
              <a:rPr lang="en-US" altLang="ja-JP" sz="2000" dirty="0"/>
              <a:t>MAC) and Physical Layer (PHY) Specifications” </a:t>
            </a:r>
            <a:r>
              <a:rPr lang="en-US" altLang="ja-JP" sz="2000" dirty="0" smtClean="0"/>
              <a:t>, 2012</a:t>
            </a:r>
            <a:endParaRPr lang="en-US" altLang="ja-JP" sz="2000" dirty="0"/>
          </a:p>
          <a:p>
            <a:pPr marL="457200" indent="-457200">
              <a:buFont typeface="+mj-lt"/>
              <a:buAutoNum type="arabicPeriod"/>
            </a:pPr>
            <a:endParaRPr lang="en-US" altLang="ja-JP" sz="2000" dirty="0"/>
          </a:p>
          <a:p>
            <a:pPr marL="457200" lvl="1" indent="0">
              <a:spcBef>
                <a:spcPts val="1200"/>
              </a:spcBef>
              <a:buNone/>
            </a:pP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17912</TotalTime>
  <Words>436</Words>
  <Application>Microsoft Office PowerPoint</Application>
  <PresentationFormat>画面に合わせる (4:3)</PresentationFormat>
  <Paragraphs>67</Paragraphs>
  <Slides>6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Arial Unicode MS</vt:lpstr>
      <vt:lpstr>ＭＳ Ｐゴシック</vt:lpstr>
      <vt:lpstr>MS Gothic</vt:lpstr>
      <vt:lpstr>Arial</vt:lpstr>
      <vt:lpstr>Times New Roman</vt:lpstr>
      <vt:lpstr>Wingdings</vt:lpstr>
      <vt:lpstr>Office テーマ</vt:lpstr>
      <vt:lpstr>Document</vt:lpstr>
      <vt:lpstr>Further consideration on channel access rule to facilitate MU transmission opportunity</vt:lpstr>
      <vt:lpstr>Background  </vt:lpstr>
      <vt:lpstr>Issue </vt:lpstr>
      <vt:lpstr>Proposal</vt:lpstr>
      <vt:lpstr>SP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maggie</cp:lastModifiedBy>
  <cp:revision>502</cp:revision>
  <cp:lastPrinted>2015-09-10T07:58:54Z</cp:lastPrinted>
  <dcterms:created xsi:type="dcterms:W3CDTF">2016-04-24T22:54:31Z</dcterms:created>
  <dcterms:modified xsi:type="dcterms:W3CDTF">2016-05-18T00:56:24Z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