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2" r:id="rId15"/>
    <p:sldId id="270" r:id="rId16"/>
    <p:sldId id="271" r:id="rId1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C31"/>
    <a:srgbClr val="00863D"/>
    <a:srgbClr val="16842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8" autoAdjust="0"/>
    <p:restoredTop sz="95034" autoAdjust="0"/>
  </p:normalViewPr>
  <p:slideViewPr>
    <p:cSldViewPr>
      <p:cViewPr varScale="1">
        <p:scale>
          <a:sx n="88" d="100"/>
          <a:sy n="88" d="100"/>
        </p:scale>
        <p:origin x="14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1740D257-6329-40BC-9B47-6EEE98370E7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23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B779CB7-9446-4D5C-BA99-A5E091176DF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659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7B779CB7-9446-4D5C-BA99-A5E091176DF9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5940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7B779CB7-9446-4D5C-BA99-A5E091176DF9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69703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182AEE90-7598-4099-B9AA-BD5488E360B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8347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7019F94-BFFD-4477-8F1E-0EB3EEE4A68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696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820" y="6475413"/>
            <a:ext cx="12211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Robert Stacey, Intel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019F94-BFFD-4477-8F1E-0EB3EEE4A6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802.11-16/0657r0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In-device Multi-radio Coexistence and UL MU operation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2016-05-15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38403"/>
              </p:ext>
            </p:extLst>
          </p:nvPr>
        </p:nvGraphicFramePr>
        <p:xfrm>
          <a:off x="762000" y="29718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Mission College Blvd.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Santa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Clara,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95054,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1-503-724-0893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Chittabrata Ghosh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Laurent Cariou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Avi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Mansour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avi.mansour@intel.com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0482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295400"/>
            <a:ext cx="7772400" cy="5180013"/>
          </a:xfrm>
        </p:spPr>
        <p:txBody>
          <a:bodyPr/>
          <a:lstStyle/>
          <a:p>
            <a:r>
              <a:rPr lang="en-US" sz="2000" dirty="0" smtClean="0"/>
              <a:t>11ax multi-user capabilities </a:t>
            </a:r>
            <a:r>
              <a:rPr lang="en-US" sz="2000" dirty="0" smtClean="0"/>
              <a:t>add </a:t>
            </a:r>
            <a:r>
              <a:rPr lang="en-US" sz="2000" dirty="0" smtClean="0"/>
              <a:t>new challenges for managing </a:t>
            </a:r>
            <a:r>
              <a:rPr lang="en-US" sz="2000" dirty="0" smtClean="0"/>
              <a:t>the effects </a:t>
            </a:r>
            <a:r>
              <a:rPr lang="en-US" sz="2000" dirty="0" smtClean="0"/>
              <a:t>of in device coexistence </a:t>
            </a:r>
            <a:r>
              <a:rPr lang="en-US" sz="2000" dirty="0" smtClean="0"/>
              <a:t>interferers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Uplink </a:t>
            </a:r>
            <a:r>
              <a:rPr lang="en-US" sz="2000" dirty="0" smtClean="0"/>
              <a:t>Challenges</a:t>
            </a:r>
          </a:p>
          <a:p>
            <a:pPr lvl="1"/>
            <a:r>
              <a:rPr lang="en-US" sz="1800" dirty="0" smtClean="0"/>
              <a:t>Shared antenna designs could require dynamic disable/enable of MIMO </a:t>
            </a:r>
            <a:r>
              <a:rPr lang="en-US" sz="1800" dirty="0" smtClean="0"/>
              <a:t>capability</a:t>
            </a:r>
            <a:endParaRPr lang="en-US" sz="1800" dirty="0" smtClean="0"/>
          </a:p>
          <a:p>
            <a:pPr lvl="1"/>
            <a:r>
              <a:rPr lang="en-US" sz="1800" dirty="0" smtClean="0"/>
              <a:t>Trigger </a:t>
            </a:r>
            <a:r>
              <a:rPr lang="en-US" sz="1800" dirty="0" smtClean="0"/>
              <a:t>frames from AP can overlap interference windows on STA device; </a:t>
            </a:r>
            <a:r>
              <a:rPr lang="en-US" sz="1800" dirty="0" smtClean="0"/>
              <a:t>periodic </a:t>
            </a:r>
            <a:r>
              <a:rPr lang="en-US" sz="1800" dirty="0" smtClean="0"/>
              <a:t>reduction of normal Rx sensitivity</a:t>
            </a:r>
          </a:p>
          <a:p>
            <a:pPr lvl="1"/>
            <a:r>
              <a:rPr lang="en-US" sz="1800" dirty="0" err="1" smtClean="0"/>
              <a:t>Tx</a:t>
            </a:r>
            <a:r>
              <a:rPr lang="en-US" sz="1800" dirty="0" smtClean="0"/>
              <a:t> </a:t>
            </a:r>
            <a:r>
              <a:rPr lang="en-US" sz="1800" dirty="0" smtClean="0"/>
              <a:t>power for </a:t>
            </a:r>
            <a:r>
              <a:rPr lang="en-US" sz="1800" dirty="0" smtClean="0"/>
              <a:t>HE trigger-based PPDUs </a:t>
            </a:r>
            <a:r>
              <a:rPr lang="en-US" sz="1800" dirty="0" smtClean="0"/>
              <a:t>could be </a:t>
            </a:r>
            <a:r>
              <a:rPr lang="en-US" sz="1800" dirty="0" smtClean="0"/>
              <a:t>limited </a:t>
            </a:r>
            <a:r>
              <a:rPr lang="en-US" sz="1800" dirty="0" smtClean="0"/>
              <a:t>due to dynamic </a:t>
            </a:r>
            <a:r>
              <a:rPr lang="en-US" sz="1800" dirty="0" err="1" smtClean="0"/>
              <a:t>coex</a:t>
            </a:r>
            <a:r>
              <a:rPr lang="en-US" sz="1800" dirty="0" smtClean="0"/>
              <a:t> constraints</a:t>
            </a:r>
          </a:p>
          <a:p>
            <a:r>
              <a:rPr lang="en-US" sz="2000" dirty="0" smtClean="0"/>
              <a:t>Downlink Challenges</a:t>
            </a:r>
            <a:endParaRPr lang="en-US" sz="2000" dirty="0"/>
          </a:p>
          <a:p>
            <a:pPr lvl="1"/>
            <a:r>
              <a:rPr lang="en-US" sz="1800" dirty="0" smtClean="0"/>
              <a:t>DL </a:t>
            </a:r>
            <a:r>
              <a:rPr lang="en-US" sz="1800" dirty="0"/>
              <a:t>MU </a:t>
            </a:r>
            <a:r>
              <a:rPr lang="en-US" sz="1800" dirty="0" err="1"/>
              <a:t>coex</a:t>
            </a:r>
            <a:r>
              <a:rPr lang="en-US" sz="1800" dirty="0"/>
              <a:t> </a:t>
            </a:r>
            <a:r>
              <a:rPr lang="en-US" sz="1800" dirty="0" smtClean="0"/>
              <a:t>challenges are similar to legacy SU, however the triggered ACK can further increase the chances of ACK failures</a:t>
            </a:r>
            <a:endParaRPr lang="en-US" sz="1800" dirty="0"/>
          </a:p>
          <a:p>
            <a:pPr lvl="1"/>
            <a:r>
              <a:rPr lang="en-US" sz="1800" dirty="0"/>
              <a:t>For OFDMA MU BA </a:t>
            </a:r>
            <a:r>
              <a:rPr lang="en-US" sz="1800" dirty="0" smtClean="0"/>
              <a:t>transmissions, the AP may desire to use higher MCS to minimize the ACK durations</a:t>
            </a:r>
          </a:p>
          <a:p>
            <a:pPr lvl="1"/>
            <a:r>
              <a:rPr lang="en-US" sz="1800" dirty="0" smtClean="0"/>
              <a:t>A higher ACK MCS makes the ACKs more sensitive to STA side periodic </a:t>
            </a:r>
            <a:r>
              <a:rPr lang="en-US" sz="1800" dirty="0" err="1" smtClean="0"/>
              <a:t>Tx</a:t>
            </a:r>
            <a:r>
              <a:rPr lang="en-US" sz="1800" dirty="0" smtClean="0"/>
              <a:t> power constraints compared to current legacy SU scenarios</a:t>
            </a:r>
            <a:endParaRPr lang="en-US" sz="1800" dirty="0"/>
          </a:p>
          <a:p>
            <a:pPr lvl="2"/>
            <a:endParaRPr lang="en-US" sz="1400" dirty="0" smtClean="0"/>
          </a:p>
          <a:p>
            <a:pPr lvl="1"/>
            <a:endParaRPr lang="en-US" sz="16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7019F94-BFFD-4477-8F1E-0EB3EEE4A686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712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Antenna </a:t>
            </a:r>
            <a:r>
              <a:rPr lang="en-US" dirty="0"/>
              <a:t>I</a:t>
            </a:r>
            <a:r>
              <a:rPr lang="en-US" dirty="0" smtClean="0"/>
              <a:t>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677988"/>
            <a:ext cx="7772400" cy="487521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 smtClean="0"/>
              <a:t>For products with shared antennas </a:t>
            </a:r>
            <a:r>
              <a:rPr lang="en-US" sz="1800" dirty="0" smtClean="0"/>
              <a:t>the 802.11 radio does </a:t>
            </a:r>
            <a:r>
              <a:rPr lang="en-US" sz="1800" dirty="0" smtClean="0"/>
              <a:t>not always have priority for all antennas and dynamically may need to reduce </a:t>
            </a:r>
            <a:r>
              <a:rPr lang="en-US" sz="1800" dirty="0" smtClean="0"/>
              <a:t>the number </a:t>
            </a:r>
            <a:r>
              <a:rPr lang="en-US" sz="1800" dirty="0" smtClean="0"/>
              <a:t>of spatial streams </a:t>
            </a:r>
            <a:r>
              <a:rPr lang="en-US" sz="1800" dirty="0" smtClean="0"/>
              <a:t>supported</a:t>
            </a:r>
            <a:endParaRPr lang="en-US" sz="1800" dirty="0" smtClean="0"/>
          </a:p>
          <a:p>
            <a:pPr>
              <a:spcAft>
                <a:spcPts val="1200"/>
              </a:spcAft>
            </a:pPr>
            <a:r>
              <a:rPr lang="en-US" sz="1800" dirty="0" smtClean="0"/>
              <a:t>For receive, </a:t>
            </a:r>
            <a:r>
              <a:rPr lang="en-US" sz="1800" dirty="0" smtClean="0"/>
              <a:t>the STA can inform the AP of a change using the Receive Operating Mode A-Control field, the VHT Operating Mode Notification frame, or drop to SISO operation using SM power </a:t>
            </a:r>
            <a:r>
              <a:rPr lang="en-US" sz="1800" dirty="0"/>
              <a:t>s</a:t>
            </a:r>
            <a:r>
              <a:rPr lang="en-US" sz="1800" dirty="0" smtClean="0"/>
              <a:t>ave</a:t>
            </a:r>
          </a:p>
          <a:p>
            <a:pPr>
              <a:spcAft>
                <a:spcPts val="1200"/>
              </a:spcAft>
            </a:pPr>
            <a:r>
              <a:rPr lang="en-US" sz="1800" dirty="0" smtClean="0"/>
              <a:t>For transmit, pre-HE STAs </a:t>
            </a:r>
            <a:r>
              <a:rPr lang="en-US" sz="1800" dirty="0" smtClean="0"/>
              <a:t>did not have an issue as </a:t>
            </a:r>
            <a:r>
              <a:rPr lang="en-US" sz="1800" dirty="0" smtClean="0"/>
              <a:t>they are in full control of the transmit parameters</a:t>
            </a:r>
            <a:endParaRPr lang="en-US" sz="1800" dirty="0"/>
          </a:p>
          <a:p>
            <a:pPr>
              <a:spcAft>
                <a:spcPts val="1200"/>
              </a:spcAft>
            </a:pPr>
            <a:r>
              <a:rPr lang="en-US" sz="1800" dirty="0" smtClean="0"/>
              <a:t>But an HE STA </a:t>
            </a:r>
            <a:r>
              <a:rPr lang="en-US" sz="1800" dirty="0" smtClean="0"/>
              <a:t>will need to </a:t>
            </a:r>
            <a:r>
              <a:rPr lang="en-US" sz="1800" dirty="0" smtClean="0"/>
              <a:t>follow the AP’s N</a:t>
            </a:r>
            <a:r>
              <a:rPr lang="en-US" sz="1800" baseline="-25000" dirty="0" smtClean="0"/>
              <a:t>SS</a:t>
            </a:r>
            <a:r>
              <a:rPr lang="en-US" sz="1800" dirty="0" smtClean="0"/>
              <a:t> </a:t>
            </a:r>
            <a:r>
              <a:rPr lang="en-US" sz="1800" dirty="0" smtClean="0"/>
              <a:t>selection </a:t>
            </a:r>
            <a:r>
              <a:rPr lang="en-US" sz="1800" dirty="0" smtClean="0"/>
              <a:t>in the Trigger frame</a:t>
            </a:r>
          </a:p>
          <a:p>
            <a:pPr>
              <a:spcAft>
                <a:spcPts val="1200"/>
              </a:spcAft>
            </a:pPr>
            <a:r>
              <a:rPr lang="en-US" sz="1800" dirty="0" smtClean="0"/>
              <a:t>Currently </a:t>
            </a:r>
            <a:r>
              <a:rPr lang="en-US" sz="1800" dirty="0" smtClean="0"/>
              <a:t>no dynamic signaling exists to restrict the AP’s </a:t>
            </a:r>
            <a:r>
              <a:rPr lang="en-US" sz="1800" dirty="0" smtClean="0"/>
              <a:t>selection</a:t>
            </a:r>
            <a:endParaRPr 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7019F94-BFFD-4477-8F1E-0EB3EEE4A686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side </a:t>
            </a:r>
            <a:r>
              <a:rPr lang="en-US" dirty="0" err="1" smtClean="0"/>
              <a:t>Coex</a:t>
            </a:r>
            <a:r>
              <a:rPr lang="en-US" dirty="0" smtClean="0"/>
              <a:t> and MU UL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UL MU operation, STA side control over the following is lost:</a:t>
            </a:r>
            <a:endParaRPr lang="en-US" dirty="0" smtClean="0"/>
          </a:p>
          <a:p>
            <a:pPr lvl="1"/>
            <a:r>
              <a:rPr lang="en-US" sz="1800" dirty="0" smtClean="0"/>
              <a:t>TXOP start </a:t>
            </a:r>
            <a:r>
              <a:rPr lang="en-US" sz="1800" dirty="0" smtClean="0"/>
              <a:t>t</a:t>
            </a:r>
            <a:r>
              <a:rPr lang="en-US" sz="1800" dirty="0" smtClean="0"/>
              <a:t>iming </a:t>
            </a:r>
            <a:r>
              <a:rPr lang="en-US" sz="1800" dirty="0" smtClean="0"/>
              <a:t>and </a:t>
            </a:r>
            <a:r>
              <a:rPr lang="en-US" sz="1800" dirty="0" smtClean="0"/>
              <a:t>duration</a:t>
            </a:r>
            <a:endParaRPr lang="en-US" sz="1800" dirty="0" smtClean="0"/>
          </a:p>
          <a:p>
            <a:pPr lvl="1"/>
            <a:r>
              <a:rPr lang="en-US" sz="1800" dirty="0" err="1" smtClean="0"/>
              <a:t>Tx</a:t>
            </a:r>
            <a:r>
              <a:rPr lang="en-US" sz="1800" dirty="0" smtClean="0"/>
              <a:t> </a:t>
            </a:r>
            <a:r>
              <a:rPr lang="en-US" sz="1800" dirty="0"/>
              <a:t>p</a:t>
            </a:r>
            <a:r>
              <a:rPr lang="en-US" sz="1800" dirty="0" smtClean="0"/>
              <a:t>ower</a:t>
            </a:r>
            <a:endParaRPr lang="en-US" sz="1800" dirty="0" smtClean="0"/>
          </a:p>
          <a:p>
            <a:pPr lvl="1"/>
            <a:r>
              <a:rPr lang="en-US" sz="1800" dirty="0" smtClean="0"/>
              <a:t>MCS </a:t>
            </a:r>
            <a:r>
              <a:rPr lang="en-US" sz="1800" dirty="0" smtClean="0"/>
              <a:t>and </a:t>
            </a:r>
            <a:r>
              <a:rPr lang="en-US" sz="1800" dirty="0" smtClean="0"/>
              <a:t>NSS</a:t>
            </a:r>
            <a:endParaRPr lang="en-US" sz="2400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Without control over these aspects, the STA loses </a:t>
            </a:r>
            <a:r>
              <a:rPr lang="en-US" dirty="0" smtClean="0"/>
              <a:t>much of its ability to mitigate interference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With SU operation, the STA can avoid interference</a:t>
            </a:r>
          </a:p>
          <a:p>
            <a:pPr lvl="1">
              <a:spcBef>
                <a:spcPts val="1800"/>
              </a:spcBef>
            </a:pPr>
            <a:r>
              <a:rPr lang="en-US" sz="1800" dirty="0" smtClean="0"/>
              <a:t>By not transmitting during periods that another radio is receiving</a:t>
            </a:r>
          </a:p>
          <a:p>
            <a:pPr lvl="1">
              <a:spcBef>
                <a:spcPts val="1800"/>
              </a:spcBef>
            </a:pPr>
            <a:r>
              <a:rPr lang="en-US" sz="1800" dirty="0" smtClean="0"/>
              <a:t>By reducing the transmit power (and lowering the MCS) if another radio is receiving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7019F94-BFFD-4477-8F1E-0EB3EEE4A686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765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mitigation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simplest mitigation technique is to disable UL MU while the device has </a:t>
            </a:r>
            <a:r>
              <a:rPr lang="en-US" dirty="0" err="1" smtClean="0"/>
              <a:t>coex</a:t>
            </a:r>
            <a:r>
              <a:rPr lang="en-US" dirty="0" smtClean="0"/>
              <a:t> issues</a:t>
            </a:r>
          </a:p>
          <a:p>
            <a:pPr lvl="1"/>
            <a:r>
              <a:rPr lang="en-US" dirty="0" smtClean="0"/>
              <a:t>The device would then fall back to SU operation with the full range of existing remedies available</a:t>
            </a:r>
          </a:p>
          <a:p>
            <a:r>
              <a:rPr lang="en-US" dirty="0" smtClean="0"/>
              <a:t>Another approach is to signal a change in transmit operating mode</a:t>
            </a:r>
          </a:p>
          <a:p>
            <a:pPr lvl="1"/>
            <a:r>
              <a:rPr lang="en-US" dirty="0" smtClean="0"/>
              <a:t>For example, signal a change in the number of transmit antennas and/or </a:t>
            </a:r>
            <a:r>
              <a:rPr lang="en-US" dirty="0" err="1" smtClean="0"/>
              <a:t>Tx</a:t>
            </a:r>
            <a:r>
              <a:rPr lang="en-US" dirty="0" smtClean="0"/>
              <a:t> power</a:t>
            </a:r>
          </a:p>
          <a:p>
            <a:pPr lvl="1"/>
            <a:r>
              <a:rPr lang="en-US" dirty="0" smtClean="0"/>
              <a:t>This would constrain what </a:t>
            </a:r>
            <a:r>
              <a:rPr lang="en-US" dirty="0" err="1" smtClean="0"/>
              <a:t>Tx</a:t>
            </a:r>
            <a:r>
              <a:rPr lang="en-US" dirty="0" smtClean="0"/>
              <a:t> parameters appear in a Trigger frame</a:t>
            </a:r>
          </a:p>
          <a:p>
            <a:pPr lvl="1"/>
            <a:r>
              <a:rPr lang="en-US" dirty="0" smtClean="0"/>
              <a:t>It may also help the AP select an MCS for the 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4625" y="6475413"/>
            <a:ext cx="1189300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Robert Stacey,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9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mitigation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approaches are useful</a:t>
            </a:r>
          </a:p>
          <a:p>
            <a:pPr lvl="1"/>
            <a:r>
              <a:rPr lang="en-US" dirty="0" smtClean="0"/>
              <a:t>If interference to another radio is no severe, then transmit parameters can be modified</a:t>
            </a:r>
          </a:p>
          <a:p>
            <a:pPr lvl="1"/>
            <a:r>
              <a:rPr lang="en-US" dirty="0" smtClean="0"/>
              <a:t>If interference is sever or the other radio is very active then temporarily disabling MU operation and dropping to SU operation may be better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7019F94-BFFD-4477-8F1E-0EB3EEE4A686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666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</a:t>
            </a:r>
            <a:r>
              <a:rPr lang="en-US" dirty="0" smtClean="0"/>
              <a:t>adding the following to the SFD: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Receive Operating Mode A-Control field shall include an UL MU Disable field that allows an HE STA to suspend and resume being scheduled by a Trigger frame or UL MU resource scheduling A-Control field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7019F94-BFFD-4477-8F1E-0EB3EEE4A686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334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support adding the following to the </a:t>
            </a:r>
            <a:r>
              <a:rPr lang="en-US" dirty="0" smtClean="0"/>
              <a:t>SFD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/>
              <a:t>The Receive Operating Mode A-Control field shall include the following transmit operating parameters: max </a:t>
            </a:r>
            <a:r>
              <a:rPr lang="en-US" dirty="0" err="1"/>
              <a:t>Tx</a:t>
            </a:r>
            <a:r>
              <a:rPr lang="en-US" dirty="0"/>
              <a:t> NSS and max </a:t>
            </a:r>
            <a:r>
              <a:rPr lang="en-US" dirty="0" err="1"/>
              <a:t>Tx</a:t>
            </a:r>
            <a:r>
              <a:rPr lang="en-US" dirty="0"/>
              <a:t> </a:t>
            </a:r>
            <a:r>
              <a:rPr lang="en-US" dirty="0" smtClean="0"/>
              <a:t>power</a:t>
            </a:r>
          </a:p>
          <a:p>
            <a:pPr lvl="1"/>
            <a:r>
              <a:rPr lang="en-US" dirty="0" smtClean="0"/>
              <a:t>Editorial note: we may want to change the name since it would now include transmit operating parameters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7019F94-BFFD-4477-8F1E-0EB3EEE4A686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882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/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8685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/>
          </p:nvPr>
        </p:nvGraphicFramePr>
        <p:xfrm>
          <a:off x="762000" y="1143000"/>
          <a:ext cx="7239000" cy="4486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+82-1023566164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437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/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791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1" name="Table 13"/>
          <p:cNvGraphicFramePr>
            <a:graphicFrameLocks noGrp="1"/>
          </p:cNvGraphicFramePr>
          <p:nvPr>
            <p:extLst/>
          </p:nvPr>
        </p:nvGraphicFramePr>
        <p:xfrm>
          <a:off x="990600" y="1143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927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/>
          </p:nvPr>
        </p:nvGraphicFramePr>
        <p:xfrm>
          <a:off x="457200" y="13456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6339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/>
          </p:nvPr>
        </p:nvGraphicFramePr>
        <p:xfrm>
          <a:off x="762000" y="1193248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788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/>
          </p:nvPr>
        </p:nvGraphicFramePr>
        <p:xfrm>
          <a:off x="685800" y="1295400"/>
          <a:ext cx="76200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1678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Overview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</a:t>
            </a:r>
            <a:r>
              <a:rPr lang="en-US" altLang="zh-CN" dirty="0" smtClean="0"/>
              <a:t>contribution</a:t>
            </a:r>
            <a:r>
              <a:rPr lang="en-US" altLang="zh-CN" dirty="0"/>
              <a:t>, w</a:t>
            </a:r>
            <a:r>
              <a:rPr lang="en-US" dirty="0" smtClean="0"/>
              <a:t>e </a:t>
            </a:r>
            <a:r>
              <a:rPr lang="en-US" dirty="0" smtClean="0"/>
              <a:t>discuss in-device multi-radio coexistence and the challenges related to UL MU</a:t>
            </a:r>
            <a:endParaRPr lang="en-US" dirty="0" smtClean="0"/>
          </a:p>
          <a:p>
            <a:r>
              <a:rPr lang="en-US" dirty="0" smtClean="0"/>
              <a:t>We propose a simple mechanism to assist in-device coexistence</a:t>
            </a:r>
            <a:endParaRPr lang="en-US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Robert Stacey,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9233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74113</TotalTime>
  <Words>1574</Words>
  <Application>Microsoft Office PowerPoint</Application>
  <PresentationFormat>On-screen Show (4:3)</PresentationFormat>
  <Paragraphs>505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Gulim</vt:lpstr>
      <vt:lpstr>Arial</vt:lpstr>
      <vt:lpstr>Calibri</vt:lpstr>
      <vt:lpstr>Times New Roman</vt:lpstr>
      <vt:lpstr>802-11-Submission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Overview</vt:lpstr>
      <vt:lpstr>Shared Antenna Issues</vt:lpstr>
      <vt:lpstr>STA side Coex and MU UL Operation</vt:lpstr>
      <vt:lpstr>Proposed mitigation techniques</vt:lpstr>
      <vt:lpstr>Proposed mitigation techniques</vt:lpstr>
      <vt:lpstr>Straw poll #1</vt:lpstr>
      <vt:lpstr>Straw poll #2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keywords>CTPClassification=CTP_PUBLIC:VisualMarkings=</cp:keywords>
  <cp:lastModifiedBy>Stacey, Robert</cp:lastModifiedBy>
  <cp:revision>2381</cp:revision>
  <cp:lastPrinted>2016-01-11T08:02:18Z</cp:lastPrinted>
  <dcterms:created xsi:type="dcterms:W3CDTF">2007-05-21T21:00:37Z</dcterms:created>
  <dcterms:modified xsi:type="dcterms:W3CDTF">2016-05-16T02:34:08Z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64b1eed7-a2f8-4a8e-bd5c-dbca30887f5f</vt:lpwstr>
  </property>
  <property fmtid="{D5CDD505-2E9C-101B-9397-08002B2CF9AE}" pid="3" name="CTP_TimeStamp">
    <vt:lpwstr>2016-05-16 02:34:07Z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