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8"/>
  </p:notesMasterIdLst>
  <p:handoutMasterIdLst>
    <p:handoutMasterId r:id="rId19"/>
  </p:handoutMasterIdLst>
  <p:sldIdLst>
    <p:sldId id="500" r:id="rId2"/>
    <p:sldId id="608" r:id="rId3"/>
    <p:sldId id="609" r:id="rId4"/>
    <p:sldId id="591" r:id="rId5"/>
    <p:sldId id="565" r:id="rId6"/>
    <p:sldId id="592" r:id="rId7"/>
    <p:sldId id="588" r:id="rId8"/>
    <p:sldId id="593" r:id="rId9"/>
    <p:sldId id="594" r:id="rId10"/>
    <p:sldId id="595" r:id="rId11"/>
    <p:sldId id="597" r:id="rId12"/>
    <p:sldId id="611" r:id="rId13"/>
    <p:sldId id="612" r:id="rId14"/>
    <p:sldId id="613" r:id="rId15"/>
    <p:sldId id="614" r:id="rId16"/>
    <p:sldId id="601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29" autoAdjust="0"/>
    <p:restoredTop sz="90216" autoAdjust="0"/>
  </p:normalViewPr>
  <p:slideViewPr>
    <p:cSldViewPr>
      <p:cViewPr varScale="1">
        <p:scale>
          <a:sx n="62" d="100"/>
          <a:sy n="62" d="100"/>
        </p:scale>
        <p:origin x="108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834938" y="6477000"/>
            <a:ext cx="172803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Xiaogang Chen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834938" y="6477000"/>
            <a:ext cx="172803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Xiaogang Chen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802.11-16/xxxxr0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2016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834938" y="6477000"/>
            <a:ext cx="1728037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Xiaogang Chen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802.11-16/xxxxr0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2016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altLang="ko-KR" sz="2400" dirty="0">
                <a:latin typeface="Times New Roman" pitchFamily="18" charset="0"/>
                <a:ea typeface="굴림" pitchFamily="34" charset="-127"/>
              </a:rPr>
              <a:t>Power Scaling for Channel Training Signals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2016-05-16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4938" y="6477000"/>
            <a:ext cx="1728037" cy="184666"/>
          </a:xfrm>
        </p:spPr>
        <p:txBody>
          <a:bodyPr/>
          <a:lstStyle/>
          <a:p>
            <a:r>
              <a:rPr lang="en-US" altLang="ko-KR" dirty="0" smtClean="0"/>
              <a:t>Xiaogang Chen et </a:t>
            </a:r>
            <a:r>
              <a:rPr lang="en-US" altLang="ko-KR" dirty="0"/>
              <a:t>al. (Intel)</a:t>
            </a:r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316303"/>
              </p:ext>
            </p:extLst>
          </p:nvPr>
        </p:nvGraphicFramePr>
        <p:xfrm>
          <a:off x="895350" y="2590800"/>
          <a:ext cx="7334250" cy="31257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66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3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Cariou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Yaron Alpert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yaron.alpert@intel.com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810414"/>
              </p:ext>
            </p:extLst>
          </p:nvPr>
        </p:nvGraphicFramePr>
        <p:xfrm>
          <a:off x="685800" y="1009657"/>
          <a:ext cx="8153400" cy="4946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223210"/>
                <a:gridCol w="2209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Sekiya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Nabetani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Aoki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Taniguchi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Taki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Koji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Horisaki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Tosato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Bocus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Fengming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80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908918"/>
              </p:ext>
            </p:extLst>
          </p:nvPr>
        </p:nvGraphicFramePr>
        <p:xfrm>
          <a:off x="381000" y="1219200"/>
          <a:ext cx="8153400" cy="2732302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225059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Affiliation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Phone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Email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0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Newracom, Inc.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0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Yujin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 Noh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yujin.noh@newracom.com 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305096"/>
              </p:ext>
            </p:extLst>
          </p:nvPr>
        </p:nvGraphicFramePr>
        <p:xfrm>
          <a:off x="381000" y="3951502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295400"/>
                <a:gridCol w="1828800"/>
                <a:gridCol w="1295400"/>
                <a:gridCol w="2133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8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82587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Background (1/2)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513" y="1143793"/>
            <a:ext cx="8153400" cy="335200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zh-CN" b="0" dirty="0" smtClean="0"/>
              <a:t>4 tones are added to the edges of L-SIG / RL-SIG for channel training;</a:t>
            </a:r>
          </a:p>
          <a:p>
            <a:pPr>
              <a:spcAft>
                <a:spcPts val="600"/>
              </a:spcAft>
            </a:pPr>
            <a:r>
              <a:rPr lang="en-US" altLang="zh-CN" b="0" dirty="0" smtClean="0"/>
              <a:t>In the extended range SU PPDU, L-LTF </a:t>
            </a:r>
            <a:r>
              <a:rPr lang="en-US" altLang="zh-CN" b="0" dirty="0"/>
              <a:t>can be power boosted by 3dB but L-SIG / </a:t>
            </a:r>
            <a:r>
              <a:rPr lang="en-US" altLang="zh-CN" b="0" dirty="0" smtClean="0"/>
              <a:t>RL-SIG </a:t>
            </a:r>
            <a:r>
              <a:rPr lang="en-US" altLang="zh-CN" b="0" dirty="0"/>
              <a:t>can’t;</a:t>
            </a:r>
            <a:endParaRPr lang="en-US" altLang="zh-CN" sz="1800" dirty="0"/>
          </a:p>
          <a:p>
            <a:pPr lvl="1">
              <a:spcAft>
                <a:spcPts val="600"/>
              </a:spcAft>
            </a:pPr>
            <a:r>
              <a:rPr lang="en-US" altLang="zh-CN" sz="1800" dirty="0"/>
              <a:t>The 4 edge tones in L-SIG/RL-SIG </a:t>
            </a:r>
            <a:r>
              <a:rPr lang="en-US" altLang="zh-CN" sz="1800" dirty="0" smtClean="0"/>
              <a:t>have </a:t>
            </a:r>
            <a:r>
              <a:rPr lang="en-US" altLang="zh-CN" sz="1800" dirty="0"/>
              <a:t>different per-tone power as L-LTF;</a:t>
            </a:r>
          </a:p>
          <a:p>
            <a:pPr lvl="1">
              <a:spcAft>
                <a:spcPts val="600"/>
              </a:spcAft>
            </a:pPr>
            <a:r>
              <a:rPr lang="en-US" altLang="zh-CN" sz="1800" dirty="0"/>
              <a:t>Power scaling is needed if channel </a:t>
            </a:r>
            <a:r>
              <a:rPr lang="en-US" altLang="zh-CN" sz="1800" dirty="0" smtClean="0"/>
              <a:t>smoothing is applied.</a:t>
            </a:r>
          </a:p>
          <a:p>
            <a:pPr lvl="1">
              <a:spcAft>
                <a:spcPts val="600"/>
              </a:spcAft>
            </a:pPr>
            <a:r>
              <a:rPr lang="en-US" altLang="zh-CN" sz="1800" dirty="0"/>
              <a:t>L-LTF power boosting is unknown to the receiver until PPDU type is detected</a:t>
            </a:r>
          </a:p>
          <a:p>
            <a:pPr lvl="1">
              <a:spcAft>
                <a:spcPts val="600"/>
              </a:spcAft>
            </a:pPr>
            <a:endParaRPr lang="en-US" altLang="zh-CN" sz="1800" dirty="0"/>
          </a:p>
          <a:p>
            <a:pPr>
              <a:spcAft>
                <a:spcPts val="600"/>
              </a:spcAft>
            </a:pPr>
            <a:endParaRPr lang="en-US" altLang="zh-CN" b="0" dirty="0" smtClean="0"/>
          </a:p>
          <a:p>
            <a:pPr>
              <a:spcAft>
                <a:spcPts val="600"/>
              </a:spcAft>
            </a:pPr>
            <a:endParaRPr lang="en-US" altLang="zh-CN" b="0" dirty="0"/>
          </a:p>
          <a:p>
            <a:pPr>
              <a:spcAft>
                <a:spcPts val="600"/>
              </a:spcAft>
            </a:pPr>
            <a:endParaRPr lang="en-US" altLang="zh-CN" sz="28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grpSp>
        <p:nvGrpSpPr>
          <p:cNvPr id="7" name="Group 6"/>
          <p:cNvGrpSpPr/>
          <p:nvPr/>
        </p:nvGrpSpPr>
        <p:grpSpPr>
          <a:xfrm>
            <a:off x="1107282" y="4532679"/>
            <a:ext cx="7535861" cy="1703716"/>
            <a:chOff x="1027113" y="4544684"/>
            <a:chExt cx="7535861" cy="1703716"/>
          </a:xfrm>
        </p:grpSpPr>
        <p:sp>
          <p:nvSpPr>
            <p:cNvPr id="6" name="Rectangle 5"/>
            <p:cNvSpPr/>
            <p:nvPr/>
          </p:nvSpPr>
          <p:spPr bwMode="auto">
            <a:xfrm>
              <a:off x="1027113" y="5011990"/>
              <a:ext cx="2401887" cy="769105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  <a:p>
              <a:pPr algn="ctr"/>
              <a:r>
                <a:rPr lang="en-US" sz="2000" dirty="0" smtClean="0"/>
                <a:t>L-LTF</a:t>
              </a:r>
              <a:endParaRPr lang="en-US" sz="2000" dirty="0"/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505200" y="5011990"/>
              <a:ext cx="1371600" cy="769105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  <a:p>
              <a:pPr algn="ctr"/>
              <a:r>
                <a:rPr lang="en-US" sz="2000" dirty="0" smtClean="0"/>
                <a:t>L-SIG</a:t>
              </a:r>
              <a:endParaRPr lang="en-US" sz="2000" dirty="0"/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953000" y="5011989"/>
              <a:ext cx="1371600" cy="769105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  <a:p>
              <a:pPr algn="ctr"/>
              <a:r>
                <a:rPr lang="en-US" sz="2000" dirty="0" smtClean="0"/>
                <a:t>R-L-SIG</a:t>
              </a:r>
              <a:endParaRPr lang="en-US" sz="2000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505200" y="4544684"/>
              <a:ext cx="2819400" cy="39110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2-tone LTF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511296" y="5857294"/>
              <a:ext cx="2813304" cy="39110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2-tone LTF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400799" y="4551237"/>
              <a:ext cx="2162175" cy="1697163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  <a:p>
              <a:pPr algn="ctr"/>
              <a:endParaRPr lang="en-US" sz="2000" dirty="0" smtClean="0"/>
            </a:p>
            <a:p>
              <a:pPr algn="ctr"/>
              <a:r>
                <a:rPr lang="en-US" sz="2000" dirty="0" smtClean="0"/>
                <a:t>HE-SIG-A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0949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139" y="1905000"/>
            <a:ext cx="8058944" cy="4495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zh-CN" sz="2800" b="0" dirty="0" smtClean="0"/>
              <a:t>Unify the receiver implementation for all PPDU format</a:t>
            </a:r>
          </a:p>
          <a:p>
            <a:pPr lvl="1">
              <a:spcAft>
                <a:spcPts val="600"/>
              </a:spcAft>
            </a:pPr>
            <a:r>
              <a:rPr lang="en-US" altLang="zh-CN" sz="2400" b="0" dirty="0" smtClean="0"/>
              <a:t>Make 56 training tones have same per-tone power for all PPDU types</a:t>
            </a:r>
          </a:p>
          <a:p>
            <a:pPr lvl="2">
              <a:spcAft>
                <a:spcPts val="600"/>
              </a:spcAft>
            </a:pPr>
            <a:r>
              <a:rPr lang="en-US" altLang="zh-CN" sz="2000" dirty="0"/>
              <a:t>Motion passed in last IEEE meeting that </a:t>
            </a:r>
            <a:r>
              <a:rPr lang="en-US" altLang="zh-CN" sz="2000" dirty="0">
                <a:solidFill>
                  <a:srgbClr val="FF0000"/>
                </a:solidFill>
              </a:rPr>
              <a:t>only except extended range SU </a:t>
            </a:r>
            <a:r>
              <a:rPr lang="en-US" altLang="zh-CN" sz="2000" dirty="0" smtClean="0">
                <a:solidFill>
                  <a:srgbClr val="FF0000"/>
                </a:solidFill>
              </a:rPr>
              <a:t>PPDU </a:t>
            </a:r>
            <a:r>
              <a:rPr lang="en-US" altLang="zh-CN" sz="2000" dirty="0" smtClean="0"/>
              <a:t>[2], </a:t>
            </a:r>
            <a:r>
              <a:rPr lang="en-US" altLang="zh-CN" sz="2000" dirty="0"/>
              <a:t>The per-tone power is the same between L-LTF and the 4 edge tones;</a:t>
            </a:r>
          </a:p>
          <a:p>
            <a:pPr lvl="1">
              <a:spcAft>
                <a:spcPts val="600"/>
              </a:spcAft>
            </a:pPr>
            <a:r>
              <a:rPr lang="en-US" altLang="zh-CN" sz="2400" dirty="0" smtClean="0"/>
              <a:t>Consistent receiver operation for all PPDU formats if smoothing is applied in L-LTF;</a:t>
            </a:r>
          </a:p>
          <a:p>
            <a:pPr lvl="2">
              <a:spcAft>
                <a:spcPts val="600"/>
              </a:spcAft>
            </a:pPr>
            <a:r>
              <a:rPr lang="en-US" altLang="zh-CN" sz="2000" dirty="0" smtClean="0"/>
              <a:t>Remove the delay due to PPDU type detection</a:t>
            </a:r>
            <a:endParaRPr lang="en-US" altLang="zh-CN" sz="2000" dirty="0"/>
          </a:p>
          <a:p>
            <a:pPr lvl="2">
              <a:spcAft>
                <a:spcPts val="600"/>
              </a:spcAft>
            </a:pPr>
            <a:endParaRPr lang="en-US" altLang="zh-CN" sz="2600" b="0" dirty="0" smtClean="0"/>
          </a:p>
          <a:p>
            <a:pPr>
              <a:spcAft>
                <a:spcPts val="600"/>
              </a:spcAft>
            </a:pPr>
            <a:endParaRPr lang="en-US" altLang="zh-CN" b="0" dirty="0" smtClean="0"/>
          </a:p>
          <a:p>
            <a:pPr>
              <a:spcAft>
                <a:spcPts val="600"/>
              </a:spcAft>
            </a:pPr>
            <a:endParaRPr lang="en-US" altLang="zh-CN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22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sp>
        <p:nvSpPr>
          <p:cNvPr id="137" name="内容占位符 5"/>
          <p:cNvSpPr>
            <a:spLocks noGrp="1"/>
          </p:cNvSpPr>
          <p:nvPr>
            <p:ph idx="1"/>
          </p:nvPr>
        </p:nvSpPr>
        <p:spPr>
          <a:xfrm>
            <a:off x="762000" y="1600200"/>
            <a:ext cx="8077200" cy="1540827"/>
          </a:xfrm>
        </p:spPr>
        <p:txBody>
          <a:bodyPr/>
          <a:lstStyle/>
          <a:p>
            <a:r>
              <a:rPr lang="en-US" altLang="zh-CN" b="0" dirty="0" smtClean="0"/>
              <a:t>Keep the per-tone power the same for all 56 training tones in extended range SU PPDU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1008579" y="4277306"/>
            <a:ext cx="2401887" cy="76910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/>
          </a:p>
          <a:p>
            <a:pPr algn="ctr"/>
            <a:r>
              <a:rPr lang="en-US" sz="1800" dirty="0"/>
              <a:t>L-LTF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486666" y="4277306"/>
            <a:ext cx="1371600" cy="769105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  <a:p>
            <a:pPr algn="ctr"/>
            <a:r>
              <a:rPr lang="en-US" sz="2000" dirty="0" smtClean="0"/>
              <a:t>L-SIG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4934466" y="4277305"/>
            <a:ext cx="1371600" cy="769105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  <a:p>
            <a:pPr algn="ctr"/>
            <a:r>
              <a:rPr lang="en-US" sz="2000" dirty="0" smtClean="0"/>
              <a:t>R-L-SIG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3486666" y="3810000"/>
            <a:ext cx="2819400" cy="39110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2-tone LTF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3492762" y="5122610"/>
            <a:ext cx="2813304" cy="39110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2-tone LTF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382265" y="3816553"/>
            <a:ext cx="2162175" cy="1697163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HE-SIG-A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3105666" y="3210506"/>
            <a:ext cx="1220788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H="1">
            <a:off x="2611161" y="3210506"/>
            <a:ext cx="494505" cy="9723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586794" y="2757527"/>
            <a:ext cx="3337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Same per-tone power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354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954556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r>
              <a:rPr lang="en-US" altLang="zh-CN" sz="2800" b="0" dirty="0" smtClean="0"/>
              <a:t>To simplify the receiver design, </a:t>
            </a:r>
            <a:r>
              <a:rPr lang="en-US" altLang="zh-CN" sz="2800" b="0" dirty="0"/>
              <a:t>k</a:t>
            </a:r>
            <a:r>
              <a:rPr lang="en-US" altLang="zh-CN" sz="2800" b="0" dirty="0" smtClean="0"/>
              <a:t>eep the same per-tone power between L-LTF and the 4 extra tones in L-SIG/RL-SIG for all PPDU format in the extended range SU PPDU.</a:t>
            </a:r>
          </a:p>
          <a:p>
            <a:endParaRPr lang="en-US" altLang="zh-CN" sz="2800" b="0" dirty="0" smtClean="0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279244" y="6475413"/>
            <a:ext cx="283731" cy="184666"/>
          </a:xfrm>
        </p:spPr>
        <p:txBody>
          <a:bodyPr/>
          <a:lstStyle/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1360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b="0" dirty="0"/>
              <a:t>Do you agree to add to the TG Specification Frame work </a:t>
            </a:r>
            <a:r>
              <a:rPr lang="en-US" altLang="en-US" b="0" dirty="0" smtClean="0"/>
              <a:t>document</a:t>
            </a:r>
            <a:r>
              <a:rPr lang="en-US" altLang="en-US" dirty="0" smtClean="0"/>
              <a:t>?</a:t>
            </a:r>
            <a:endParaRPr lang="en-US" altLang="en-US" dirty="0"/>
          </a:p>
          <a:p>
            <a:pPr lvl="1"/>
            <a:r>
              <a:rPr lang="en-US" altLang="en-US" dirty="0" smtClean="0"/>
              <a:t>For the extended range SU PPDU,</a:t>
            </a:r>
          </a:p>
          <a:p>
            <a:pPr lvl="2"/>
            <a:r>
              <a:rPr lang="en-US"/>
              <a:t>L-LTF </a:t>
            </a:r>
            <a:r>
              <a:rPr lang="en-US" smtClean="0"/>
              <a:t>per-tone </a:t>
            </a:r>
            <a:r>
              <a:rPr lang="en-US" dirty="0"/>
              <a:t>power </a:t>
            </a:r>
            <a:r>
              <a:rPr lang="en-US" dirty="0" smtClean="0"/>
              <a:t>is boosted </a:t>
            </a:r>
            <a:r>
              <a:rPr lang="en-US" dirty="0"/>
              <a:t>by 3 dB relative to HE-SIG-A, L-STF is transmitted with the same total power as L-LTF</a:t>
            </a:r>
            <a:r>
              <a:rPr lang="en-US" dirty="0" smtClean="0"/>
              <a:t>;</a:t>
            </a:r>
            <a:endParaRPr lang="en-US" altLang="en-US" dirty="0"/>
          </a:p>
          <a:p>
            <a:pPr lvl="2"/>
            <a:r>
              <a:rPr lang="en-US" altLang="en-US" dirty="0" smtClean="0"/>
              <a:t>The extra four tones on the edge of L-SIG/RL-SIG in 20MHz band have </a:t>
            </a:r>
            <a:r>
              <a:rPr lang="en-US" altLang="en-US" dirty="0"/>
              <a:t>the same per-tone transmission power as the per-tone transmission power of </a:t>
            </a:r>
            <a:r>
              <a:rPr lang="en-US" altLang="en-US" dirty="0" smtClean="0"/>
              <a:t>L-LTF tones, </a:t>
            </a:r>
            <a:r>
              <a:rPr lang="en-US" altLang="en-US" dirty="0"/>
              <a:t>while the other populated tones in L-SIG and RL-SIG have 3dB lower per-tone transmission power than </a:t>
            </a:r>
            <a:r>
              <a:rPr lang="en-US" altLang="en-US" dirty="0" smtClean="0"/>
              <a:t>L-LTF tones.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4938" y="6477000"/>
            <a:ext cx="1728037" cy="184666"/>
          </a:xfrm>
        </p:spPr>
        <p:txBody>
          <a:bodyPr/>
          <a:lstStyle/>
          <a:p>
            <a:r>
              <a:rPr lang="en-US" altLang="ko-KR" dirty="0" smtClean="0"/>
              <a:t>Xiaogang Chen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9090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8666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57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18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78640"/>
              </p:ext>
            </p:extLst>
          </p:nvPr>
        </p:nvGraphicFramePr>
        <p:xfrm>
          <a:off x="762000" y="4385376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1631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2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4938" y="6477000"/>
            <a:ext cx="1728037" cy="184666"/>
          </a:xfrm>
        </p:spPr>
        <p:txBody>
          <a:bodyPr/>
          <a:lstStyle/>
          <a:p>
            <a:r>
              <a:rPr lang="en-US" altLang="ko-KR" dirty="0" smtClean="0"/>
              <a:t>Xiaogang Chen et </a:t>
            </a:r>
            <a:r>
              <a:rPr lang="en-US" altLang="ko-KR" dirty="0"/>
              <a:t>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861294"/>
              </p:ext>
            </p:extLst>
          </p:nvPr>
        </p:nvGraphicFramePr>
        <p:xfrm>
          <a:off x="725488" y="152400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58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/>
        </p:nvGraphicFramePr>
        <p:xfrm>
          <a:off x="762000" y="990600"/>
          <a:ext cx="7467600" cy="54011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43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513493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95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614247"/>
              </p:ext>
            </p:extLst>
          </p:nvPr>
        </p:nvGraphicFramePr>
        <p:xfrm>
          <a:off x="762000" y="41590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77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05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90476</TotalTime>
  <Words>1393</Words>
  <Application>Microsoft Office PowerPoint</Application>
  <PresentationFormat>On-screen Show (4:3)</PresentationFormat>
  <Paragraphs>563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Batang</vt:lpstr>
      <vt:lpstr>굴림</vt:lpstr>
      <vt:lpstr>맑은 고딕</vt:lpstr>
      <vt:lpstr>Neo Sans Intel</vt:lpstr>
      <vt:lpstr>Arial</vt:lpstr>
      <vt:lpstr>Calibri</vt:lpstr>
      <vt:lpstr>Times New Roman</vt:lpstr>
      <vt:lpstr>Verdana</vt:lpstr>
      <vt:lpstr>Wingdings</vt:lpstr>
      <vt:lpstr>1_802.11-09/0091r0</vt:lpstr>
      <vt:lpstr>Power Scaling for Channel Training Signals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Background (1/2)</vt:lpstr>
      <vt:lpstr>Motivation</vt:lpstr>
      <vt:lpstr>Proposal</vt:lpstr>
      <vt:lpstr>Summary</vt:lpstr>
      <vt:lpstr>Straw Poll 1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Chen, Xiaogang C</cp:lastModifiedBy>
  <cp:revision>1897</cp:revision>
  <cp:lastPrinted>1998-02-10T13:28:06Z</cp:lastPrinted>
  <dcterms:created xsi:type="dcterms:W3CDTF">2008-03-19T13:28:15Z</dcterms:created>
  <dcterms:modified xsi:type="dcterms:W3CDTF">2016-05-16T19:42:12Z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