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608" r:id="rId3"/>
    <p:sldId id="609" r:id="rId4"/>
    <p:sldId id="591" r:id="rId5"/>
    <p:sldId id="565" r:id="rId6"/>
    <p:sldId id="592" r:id="rId7"/>
    <p:sldId id="588" r:id="rId8"/>
    <p:sldId id="593" r:id="rId9"/>
    <p:sldId id="594" r:id="rId10"/>
    <p:sldId id="595" r:id="rId11"/>
    <p:sldId id="597" r:id="rId12"/>
    <p:sldId id="611" r:id="rId13"/>
    <p:sldId id="612" r:id="rId14"/>
    <p:sldId id="613" r:id="rId15"/>
    <p:sldId id="614" r:id="rId16"/>
    <p:sldId id="601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29" autoAdjust="0"/>
    <p:restoredTop sz="90216" autoAdjust="0"/>
  </p:normalViewPr>
  <p:slideViewPr>
    <p:cSldViewPr>
      <p:cViewPr varScale="1">
        <p:scale>
          <a:sx n="62" d="100"/>
          <a:sy n="62" d="100"/>
        </p:scale>
        <p:origin x="108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834938" y="6477000"/>
            <a:ext cx="1728037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>
                <a:latin typeface="Times New Roman" pitchFamily="18" charset="0"/>
                <a:ea typeface="굴림" pitchFamily="34" charset="-127"/>
              </a:rPr>
              <a:t>Power Scaling for Channel Training Signals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2016-05-16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16303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10414"/>
              </p:ext>
            </p:extLst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8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08918"/>
              </p:ext>
            </p:extLst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05096"/>
              </p:ext>
            </p:extLst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2587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(1/2)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3" y="1143793"/>
            <a:ext cx="8153400" cy="335200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b="0" dirty="0" smtClean="0"/>
              <a:t>4 tones are added to the edges of L-SIG / RL-SIG for channel training;</a:t>
            </a:r>
          </a:p>
          <a:p>
            <a:pPr>
              <a:spcAft>
                <a:spcPts val="600"/>
              </a:spcAft>
            </a:pPr>
            <a:r>
              <a:rPr lang="en-US" altLang="zh-CN" b="0" dirty="0" smtClean="0"/>
              <a:t>In the extended range SU PPDU, L-LTF </a:t>
            </a:r>
            <a:r>
              <a:rPr lang="en-US" altLang="zh-CN" b="0" dirty="0"/>
              <a:t>can be power boosted by 3dB but L-SIG / </a:t>
            </a:r>
            <a:r>
              <a:rPr lang="en-US" altLang="zh-CN" b="0" dirty="0" smtClean="0"/>
              <a:t>RL-SIG </a:t>
            </a:r>
            <a:r>
              <a:rPr lang="en-US" altLang="zh-CN" b="0" dirty="0"/>
              <a:t>can’t;</a:t>
            </a:r>
            <a:endParaRPr lang="en-US" altLang="zh-CN" sz="1800" dirty="0"/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The 4 edge tones in L-SIG/RL-SIG </a:t>
            </a:r>
            <a:r>
              <a:rPr lang="en-US" altLang="zh-CN" sz="1800" dirty="0" smtClean="0"/>
              <a:t>have </a:t>
            </a:r>
            <a:r>
              <a:rPr lang="en-US" altLang="zh-CN" sz="1800" dirty="0"/>
              <a:t>different per-tone power as L-LTF;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Power scaling is needed if channel </a:t>
            </a:r>
            <a:r>
              <a:rPr lang="en-US" altLang="zh-CN" sz="1800" dirty="0" smtClean="0"/>
              <a:t>smoothing is applied.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L-LTF power boosting is unknown to the receiver until PPDU type is detected</a:t>
            </a:r>
          </a:p>
          <a:p>
            <a:pPr lvl="1">
              <a:spcAft>
                <a:spcPts val="600"/>
              </a:spcAft>
            </a:pPr>
            <a:endParaRPr lang="en-US" altLang="zh-CN" sz="1800" dirty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/>
          </a:p>
          <a:p>
            <a:pPr>
              <a:spcAft>
                <a:spcPts val="600"/>
              </a:spcAft>
            </a:pPr>
            <a:endParaRPr lang="en-US" altLang="zh-CN" sz="2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1107282" y="4532679"/>
            <a:ext cx="7535861" cy="1703716"/>
            <a:chOff x="1027113" y="4544684"/>
            <a:chExt cx="7535861" cy="1703716"/>
          </a:xfrm>
        </p:grpSpPr>
        <p:sp>
          <p:nvSpPr>
            <p:cNvPr id="6" name="Rectangle 5"/>
            <p:cNvSpPr/>
            <p:nvPr/>
          </p:nvSpPr>
          <p:spPr bwMode="auto">
            <a:xfrm>
              <a:off x="1027113" y="5011990"/>
              <a:ext cx="2401887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L-LTF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505200" y="5011990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L-SIG</a:t>
              </a:r>
              <a:endParaRPr lang="en-US" sz="2000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53000" y="5011989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R-L-SIG</a:t>
              </a:r>
              <a:endParaRPr lang="en-US" sz="20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4544684"/>
              <a:ext cx="2819400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11296" y="5857294"/>
              <a:ext cx="2813304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00799" y="4551237"/>
              <a:ext cx="2162175" cy="1697163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HE-SIG-A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4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139" y="1905000"/>
            <a:ext cx="8058944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sz="2800" b="0" dirty="0" smtClean="0"/>
              <a:t>Unify the receiver implementation for all PPDU format</a:t>
            </a:r>
          </a:p>
          <a:p>
            <a:pPr lvl="1">
              <a:spcAft>
                <a:spcPts val="600"/>
              </a:spcAft>
            </a:pPr>
            <a:r>
              <a:rPr lang="en-US" altLang="zh-CN" sz="2400" b="0" dirty="0" smtClean="0"/>
              <a:t>Make 56 training tones have same per-tone power for all PPDU types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/>
              <a:t>Motion passed in last IEEE meeting that </a:t>
            </a:r>
            <a:r>
              <a:rPr lang="en-US" altLang="zh-CN" sz="2000" dirty="0">
                <a:solidFill>
                  <a:srgbClr val="FF0000"/>
                </a:solidFill>
              </a:rPr>
              <a:t>only except extended range SU </a:t>
            </a:r>
            <a:r>
              <a:rPr lang="en-US" altLang="zh-CN" sz="2000" dirty="0" smtClean="0">
                <a:solidFill>
                  <a:srgbClr val="FF0000"/>
                </a:solidFill>
              </a:rPr>
              <a:t>PPDU </a:t>
            </a:r>
            <a:r>
              <a:rPr lang="en-US" altLang="zh-CN" sz="2000" dirty="0" smtClean="0"/>
              <a:t>[2], </a:t>
            </a:r>
            <a:r>
              <a:rPr lang="en-US" altLang="zh-CN" sz="2000" dirty="0"/>
              <a:t>The per-tone power is the same between L-LTF and the 4 edge tones;</a:t>
            </a:r>
          </a:p>
          <a:p>
            <a:pPr lvl="1">
              <a:spcAft>
                <a:spcPts val="600"/>
              </a:spcAft>
            </a:pPr>
            <a:r>
              <a:rPr lang="en-US" altLang="zh-CN" sz="2400" dirty="0" smtClean="0"/>
              <a:t>Consistent receiver operation for all PPDU formats if smoothing is applied in L-LTF;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 smtClean="0"/>
              <a:t>Remove the delay due to PPDU type detection</a:t>
            </a:r>
            <a:endParaRPr lang="en-US" altLang="zh-CN" sz="2000" dirty="0"/>
          </a:p>
          <a:p>
            <a:pPr lvl="2">
              <a:spcAft>
                <a:spcPts val="600"/>
              </a:spcAft>
            </a:pPr>
            <a:endParaRPr lang="en-US" altLang="zh-CN" sz="2600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22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137" name="内容占位符 5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1540827"/>
          </a:xfrm>
        </p:spPr>
        <p:txBody>
          <a:bodyPr/>
          <a:lstStyle/>
          <a:p>
            <a:r>
              <a:rPr lang="en-US" altLang="zh-CN" b="0" dirty="0" smtClean="0"/>
              <a:t>Keep the per-tone power the same for all 56 training tones in extended range SU PPDU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08579" y="4277306"/>
            <a:ext cx="2401887" cy="7691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  <a:p>
            <a:pPr algn="ctr"/>
            <a:r>
              <a:rPr lang="en-US" sz="1800" dirty="0"/>
              <a:t>L-LTF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486666" y="4277306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L-SIG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4934466" y="4277305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R-L-SIG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486666" y="3810000"/>
            <a:ext cx="2819400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492762" y="5122610"/>
            <a:ext cx="2813304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382265" y="3816553"/>
            <a:ext cx="2162175" cy="1697163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HE-SIG-A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105666" y="3210506"/>
            <a:ext cx="1220788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2611161" y="3210506"/>
            <a:ext cx="494505" cy="9723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86794" y="2757527"/>
            <a:ext cx="3337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Same per-tone power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354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54556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n-US" altLang="zh-CN" sz="2800" b="0" dirty="0" smtClean="0"/>
              <a:t>To simplify the receiver design, </a:t>
            </a:r>
            <a:r>
              <a:rPr lang="en-US" altLang="zh-CN" sz="2800" b="0" dirty="0"/>
              <a:t>k</a:t>
            </a:r>
            <a:r>
              <a:rPr lang="en-US" altLang="zh-CN" sz="2800" b="0" dirty="0" smtClean="0"/>
              <a:t>eep the same per-tone power between L-LTF and the 4 extra tones in L-SIG/RL-SIG for all PPDU format in the extended range SU PPDU.</a:t>
            </a:r>
          </a:p>
          <a:p>
            <a:endParaRPr lang="en-US" altLang="zh-CN" sz="2800" b="0" dirty="0" smtClean="0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79244" y="6475413"/>
            <a:ext cx="283731" cy="184666"/>
          </a:xfrm>
        </p:spPr>
        <p:txBody>
          <a:bodyPr/>
          <a:lstStyle/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360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b="0" dirty="0"/>
              <a:t>Do you agree to add to the TG Specification Frame work </a:t>
            </a:r>
            <a:r>
              <a:rPr lang="en-US" altLang="en-US" b="0" dirty="0" smtClean="0"/>
              <a:t>document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dirty="0" smtClean="0"/>
              <a:t>For the extended range SU PPDU,</a:t>
            </a:r>
          </a:p>
          <a:p>
            <a:pPr lvl="2"/>
            <a:r>
              <a:rPr lang="en-US" altLang="en-US" dirty="0" smtClean="0"/>
              <a:t>Both L-STF </a:t>
            </a:r>
            <a:r>
              <a:rPr lang="en-US" altLang="en-US" dirty="0"/>
              <a:t>power </a:t>
            </a:r>
            <a:r>
              <a:rPr lang="en-US" altLang="en-US" dirty="0" smtClean="0"/>
              <a:t>and L-LTF power are boosted </a:t>
            </a:r>
            <a:r>
              <a:rPr lang="en-US" altLang="en-US" dirty="0"/>
              <a:t>by 3 dB relative to </a:t>
            </a:r>
            <a:r>
              <a:rPr lang="en-US" altLang="en-US" dirty="0" smtClean="0"/>
              <a:t>HE-SIG-A;</a:t>
            </a:r>
            <a:endParaRPr lang="en-US" altLang="en-US" dirty="0"/>
          </a:p>
          <a:p>
            <a:pPr lvl="2"/>
            <a:r>
              <a:rPr lang="en-US" altLang="en-US" dirty="0" smtClean="0"/>
              <a:t>The extra four tones on the edge of L-SIG/RL-SIG in 20MHz band have </a:t>
            </a:r>
            <a:r>
              <a:rPr lang="en-US" altLang="en-US" dirty="0"/>
              <a:t>the same per-tone transmission power as the per-tone transmission power of </a:t>
            </a:r>
            <a:r>
              <a:rPr lang="en-US" altLang="en-US" dirty="0" smtClean="0"/>
              <a:t>L-LTF tones, </a:t>
            </a:r>
            <a:r>
              <a:rPr lang="en-US" altLang="en-US" dirty="0"/>
              <a:t>while the other populated tones in L-SIG and RL-SIG have 3dB lower per-tone transmission power than </a:t>
            </a:r>
            <a:r>
              <a:rPr lang="en-US" altLang="en-US" dirty="0" smtClean="0"/>
              <a:t>L-LTF tones.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09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866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5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1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8640"/>
              </p:ext>
            </p:extLst>
          </p:nvPr>
        </p:nvGraphicFramePr>
        <p:xfrm>
          <a:off x="762000" y="43853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163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61294"/>
              </p:ext>
            </p:extLst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401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13493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14247"/>
              </p:ext>
            </p:extLst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7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90475</TotalTime>
  <Words>1385</Words>
  <Application>Microsoft Office PowerPoint</Application>
  <PresentationFormat>On-screen Show (4:3)</PresentationFormat>
  <Paragraphs>563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Batang</vt:lpstr>
      <vt:lpstr>굴림</vt:lpstr>
      <vt:lpstr>맑은 고딕</vt:lpstr>
      <vt:lpstr>Neo Sans Intel</vt:lpstr>
      <vt:lpstr>Arial</vt:lpstr>
      <vt:lpstr>Calibri</vt:lpstr>
      <vt:lpstr>Times New Roman</vt:lpstr>
      <vt:lpstr>Verdana</vt:lpstr>
      <vt:lpstr>Wingdings</vt:lpstr>
      <vt:lpstr>1_802.11-09/0091r0</vt:lpstr>
      <vt:lpstr>Power Scaling for Channel Training Signals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 (1/2)</vt:lpstr>
      <vt:lpstr>Motivation</vt:lpstr>
      <vt:lpstr>Proposal</vt:lpstr>
      <vt:lpstr>Summary</vt:lpstr>
      <vt:lpstr>Straw Poll 1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Chen, Xiaogang C</cp:lastModifiedBy>
  <cp:revision>1896</cp:revision>
  <cp:lastPrinted>1998-02-10T13:28:06Z</cp:lastPrinted>
  <dcterms:created xsi:type="dcterms:W3CDTF">2008-03-19T13:28:15Z</dcterms:created>
  <dcterms:modified xsi:type="dcterms:W3CDTF">2016-05-16T05:16:49Z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