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573" r:id="rId9"/>
    <p:sldId id="574" r:id="rId10"/>
    <p:sldId id="575" r:id="rId11"/>
    <p:sldId id="576" r:id="rId12"/>
    <p:sldId id="579" r:id="rId13"/>
    <p:sldId id="577" r:id="rId14"/>
    <p:sldId id="57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802.11-16/0645r0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Minimum MPDU Start Spacing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584200"/>
            <a:ext cx="8748215" cy="457200"/>
          </a:xfrm>
        </p:spPr>
        <p:txBody>
          <a:bodyPr/>
          <a:lstStyle/>
          <a:p>
            <a:r>
              <a:rPr lang="en-US" sz="2800" dirty="0" smtClean="0"/>
              <a:t>Recap of Minimum MPDU Start Spacing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59166"/>
            <a:ext cx="8839200" cy="2269834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0" dirty="0" smtClean="0"/>
              <a:t>Minimum MPDU Start Spacing defines the minimum time between the start of adjacent MPDUs (MPDU density) within an AMPDU that the STA can receive, measured at the PHY-SAP</a:t>
            </a:r>
            <a:r>
              <a:rPr lang="en-GB" b="0" dirty="0" smtClean="0"/>
              <a:t>.</a:t>
            </a:r>
          </a:p>
          <a:p>
            <a:pPr marL="742950" lvl="2" indent="-342900">
              <a:buFont typeface="Arial" pitchFamily="34" charset="0"/>
              <a:buChar char="‒"/>
            </a:pPr>
            <a:r>
              <a:rPr lang="en-US" b="0" dirty="0" smtClean="0"/>
              <a:t>This restriction is because of the processing capacity of the receiver, not because of the channel/</a:t>
            </a:r>
            <a:r>
              <a:rPr lang="en-US" b="0" dirty="0" err="1" smtClean="0"/>
              <a:t>Nss</a:t>
            </a:r>
            <a:r>
              <a:rPr lang="en-US" b="0" dirty="0" smtClean="0"/>
              <a:t>/MCS capacity.</a:t>
            </a:r>
          </a:p>
          <a:p>
            <a:pPr marL="742950" lvl="2" indent="-342900">
              <a:buFont typeface="Arial" pitchFamily="34" charset="0"/>
              <a:buChar char="‒"/>
            </a:pPr>
            <a:r>
              <a:rPr lang="en-US" b="0" dirty="0" smtClean="0"/>
              <a:t>If necessary, in order to satisfy this requirement, a STA shall add padding between MPDUs in an A-MPDU.</a:t>
            </a:r>
            <a:endParaRPr lang="en-US" sz="1600" dirty="0" smtClean="0"/>
          </a:p>
          <a:p>
            <a:endParaRPr lang="en-GB" sz="1200" b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505200"/>
            <a:ext cx="525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419600"/>
            <a:ext cx="64579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Straight Connector 28"/>
          <p:cNvCxnSpPr/>
          <p:nvPr/>
        </p:nvCxnSpPr>
        <p:spPr bwMode="auto">
          <a:xfrm flipH="1">
            <a:off x="1981200" y="3886200"/>
            <a:ext cx="19050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5562600" y="3886200"/>
            <a:ext cx="198120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1295400" y="5963577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905000" y="5963577"/>
            <a:ext cx="685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200400" y="5963577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810000" y="5963577"/>
            <a:ext cx="16002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590800" y="5963577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410200" y="5971401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019800" y="5971401"/>
            <a:ext cx="16002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10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905000" y="579120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810000" y="5791200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1905000" y="5867400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1981200" y="5638800"/>
            <a:ext cx="1752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00" dirty="0" smtClean="0"/>
              <a:t>Minimum MPDU Start Spacing = 2us</a:t>
            </a:r>
            <a:endParaRPr lang="en-US" sz="800" b="0" i="1" dirty="0"/>
          </a:p>
        </p:txBody>
      </p:sp>
      <p:sp>
        <p:nvSpPr>
          <p:cNvPr id="20" name="Footer Placeholder 4"/>
          <p:cNvSpPr txBox="1">
            <a:spLocks/>
          </p:cNvSpPr>
          <p:nvPr/>
        </p:nvSpPr>
        <p:spPr bwMode="auto">
          <a:xfrm>
            <a:off x="6833521" y="6475413"/>
            <a:ext cx="1710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Liwen Chu,  Marvell,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 of MU Transmission</a:t>
            </a:r>
            <a:endParaRPr lang="en-US" sz="2800" dirty="0"/>
          </a:p>
        </p:txBody>
      </p:sp>
      <p:sp>
        <p:nvSpPr>
          <p:cNvPr id="75" name="Content Placeholder 2"/>
          <p:cNvSpPr txBox="1">
            <a:spLocks/>
          </p:cNvSpPr>
          <p:nvPr/>
        </p:nvSpPr>
        <p:spPr bwMode="auto">
          <a:xfrm>
            <a:off x="0" y="99060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>
                <a:latin typeface="+mn-lt"/>
              </a:rPr>
              <a:t>DL MU transmission will not increase the MPDU density of A-MPDU in A-MPDU receiver.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>
                <a:latin typeface="+mn-lt"/>
              </a:rPr>
              <a:t>UL MU transmission may increase the MPDU density of A-MPDUs that the AP can’t process, e.g.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dirty="0" smtClean="0">
                <a:latin typeface="+mn-lt"/>
              </a:rPr>
              <a:t>AP supports 2us </a:t>
            </a:r>
            <a:r>
              <a:rPr lang="en-US" sz="1400" dirty="0" smtClean="0"/>
              <a:t>Minimum MPDU Start Spacing but with MU transmission, the accumulated minimum MPDU spacing is 1us (2 STAs have 2us minimum MPDU Start spacing @ 160MHz, 4SS, MCS8 and AP schedule 8x8 UL MU MIMO for 2 STAs with each STA’s transmission @ 160MHz, 4SS, MCS8).</a:t>
            </a:r>
            <a:endParaRPr lang="en-US" sz="1400" dirty="0" smtClean="0">
              <a:latin typeface="+mn-l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381000" y="6400800"/>
            <a:ext cx="624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 48"/>
          <p:cNvSpPr/>
          <p:nvPr/>
        </p:nvSpPr>
        <p:spPr bwMode="auto">
          <a:xfrm>
            <a:off x="762000" y="4986159"/>
            <a:ext cx="609600" cy="7288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Trigger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524000" y="6045135"/>
            <a:ext cx="1828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A-MPDU4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524000" y="5695709"/>
            <a:ext cx="1828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A-MPDU3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524000" y="5335585"/>
            <a:ext cx="1828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A-MPDU2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1524000" y="4986159"/>
            <a:ext cx="1828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A-MPDU1</a:t>
            </a:r>
          </a:p>
        </p:txBody>
      </p:sp>
      <p:sp>
        <p:nvSpPr>
          <p:cNvPr id="54" name="Text Box 32"/>
          <p:cNvSpPr txBox="1">
            <a:spLocks noChangeArrowheads="1"/>
          </p:cNvSpPr>
          <p:nvPr/>
        </p:nvSpPr>
        <p:spPr bwMode="auto">
          <a:xfrm>
            <a:off x="1981200" y="4731771"/>
            <a:ext cx="990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UL OFDMA</a:t>
            </a:r>
            <a:endParaRPr lang="en-US" sz="1000" b="0" i="1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3505200" y="6047601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3505200" y="5698175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505200" y="5338051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3505200" y="4988625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3429000" y="4738759"/>
            <a:ext cx="990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DL OFDMA</a:t>
            </a:r>
            <a:endParaRPr lang="en-US" sz="1000" b="0" i="1" dirty="0"/>
          </a:p>
        </p:txBody>
      </p:sp>
      <p:sp>
        <p:nvSpPr>
          <p:cNvPr id="65" name="Text Box 32"/>
          <p:cNvSpPr txBox="1">
            <a:spLocks noChangeArrowheads="1"/>
          </p:cNvSpPr>
          <p:nvPr/>
        </p:nvSpPr>
        <p:spPr bwMode="auto">
          <a:xfrm>
            <a:off x="4495800" y="5105400"/>
            <a:ext cx="685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00" dirty="0" smtClean="0"/>
              <a:t>A-MPDU1</a:t>
            </a:r>
            <a:endParaRPr lang="en-US" sz="800" b="0" i="1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762000" y="5715000"/>
            <a:ext cx="609600" cy="6788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Trigger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57200" y="4343400"/>
            <a:ext cx="624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Rectangle 68"/>
          <p:cNvSpPr/>
          <p:nvPr/>
        </p:nvSpPr>
        <p:spPr bwMode="auto">
          <a:xfrm>
            <a:off x="838200" y="3987735"/>
            <a:ext cx="1828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A-MPDU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838200" y="3638309"/>
            <a:ext cx="1828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A-MPDU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838200" y="3278185"/>
            <a:ext cx="1828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A-MPDU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838200" y="2928759"/>
            <a:ext cx="1828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A-MPDU</a:t>
            </a:r>
          </a:p>
        </p:txBody>
      </p:sp>
      <p:sp>
        <p:nvSpPr>
          <p:cNvPr id="73" name="Text Box 32"/>
          <p:cNvSpPr txBox="1">
            <a:spLocks noChangeArrowheads="1"/>
          </p:cNvSpPr>
          <p:nvPr/>
        </p:nvSpPr>
        <p:spPr bwMode="auto">
          <a:xfrm>
            <a:off x="1295400" y="2674371"/>
            <a:ext cx="990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DL OFDMA</a:t>
            </a:r>
            <a:endParaRPr lang="en-US" sz="1000" b="0" i="1" dirty="0"/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3810000" y="3595759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Rectangle 75"/>
          <p:cNvSpPr/>
          <p:nvPr/>
        </p:nvSpPr>
        <p:spPr bwMode="auto">
          <a:xfrm>
            <a:off x="2819400" y="3990201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819400" y="3640775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819400" y="3280651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2819400" y="2931225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Text Box 32"/>
          <p:cNvSpPr txBox="1">
            <a:spLocks noChangeArrowheads="1"/>
          </p:cNvSpPr>
          <p:nvPr/>
        </p:nvSpPr>
        <p:spPr bwMode="auto">
          <a:xfrm>
            <a:off x="2743200" y="2681359"/>
            <a:ext cx="990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UL OFDMA</a:t>
            </a:r>
            <a:endParaRPr lang="en-US" sz="1000" b="0" i="1" dirty="0"/>
          </a:p>
        </p:txBody>
      </p:sp>
      <p:sp>
        <p:nvSpPr>
          <p:cNvPr id="87" name="Oval 86"/>
          <p:cNvSpPr/>
          <p:nvPr/>
        </p:nvSpPr>
        <p:spPr bwMode="auto">
          <a:xfrm>
            <a:off x="762000" y="2895600"/>
            <a:ext cx="1981200" cy="1447800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9" name="Straight Arrow Connector 88"/>
          <p:cNvCxnSpPr/>
          <p:nvPr/>
        </p:nvCxnSpPr>
        <p:spPr bwMode="auto">
          <a:xfrm flipV="1">
            <a:off x="533400" y="3733800"/>
            <a:ext cx="1524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Text Box 32"/>
          <p:cNvSpPr txBox="1">
            <a:spLocks noChangeArrowheads="1"/>
          </p:cNvSpPr>
          <p:nvPr/>
        </p:nvSpPr>
        <p:spPr bwMode="auto">
          <a:xfrm rot="5400000">
            <a:off x="-523845" y="3495645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Each STA receives/decodes one A-MPDU.</a:t>
            </a:r>
            <a:endParaRPr lang="en-US" sz="1000" b="0" i="1" dirty="0"/>
          </a:p>
        </p:txBody>
      </p:sp>
      <p:sp>
        <p:nvSpPr>
          <p:cNvPr id="92" name="Oval 91"/>
          <p:cNvSpPr/>
          <p:nvPr/>
        </p:nvSpPr>
        <p:spPr bwMode="auto">
          <a:xfrm>
            <a:off x="1447800" y="4876800"/>
            <a:ext cx="1981200" cy="1447800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 bwMode="auto">
          <a:xfrm flipV="1">
            <a:off x="533400" y="5638801"/>
            <a:ext cx="914400" cy="1523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5" name="Text Box 32"/>
          <p:cNvSpPr txBox="1">
            <a:spLocks noChangeArrowheads="1"/>
          </p:cNvSpPr>
          <p:nvPr/>
        </p:nvSpPr>
        <p:spPr bwMode="auto">
          <a:xfrm rot="5400000">
            <a:off x="-600045" y="5476845"/>
            <a:ext cx="175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AP receives/decodes all A-MPDUs from multiple STAs.</a:t>
            </a:r>
            <a:endParaRPr lang="en-US" sz="1000" b="0" i="1" dirty="0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5105400" y="5029200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715000" y="5029200"/>
            <a:ext cx="685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010400" y="5029200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620000" y="5029200"/>
            <a:ext cx="12954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6400800" y="5029200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15000" y="4856823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7620000" y="4856823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 flipH="1">
            <a:off x="5715000" y="4933023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99" name="Text Box 32"/>
          <p:cNvSpPr txBox="1">
            <a:spLocks noChangeArrowheads="1"/>
          </p:cNvSpPr>
          <p:nvPr/>
        </p:nvSpPr>
        <p:spPr bwMode="auto">
          <a:xfrm>
            <a:off x="5791200" y="4704423"/>
            <a:ext cx="1752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00" dirty="0" smtClean="0"/>
              <a:t>Minimum MPDU Start Spacing = 2us</a:t>
            </a:r>
            <a:endParaRPr lang="en-US" sz="800" b="0" i="1" dirty="0"/>
          </a:p>
        </p:txBody>
      </p:sp>
      <p:sp>
        <p:nvSpPr>
          <p:cNvPr id="100" name="Rectangle 99"/>
          <p:cNvSpPr/>
          <p:nvPr/>
        </p:nvSpPr>
        <p:spPr bwMode="auto">
          <a:xfrm>
            <a:off x="5181600" y="5742801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5791200" y="5742801"/>
            <a:ext cx="6858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086600" y="5742801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696200" y="5742801"/>
            <a:ext cx="1371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477000" y="5742801"/>
            <a:ext cx="609600" cy="3531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MPDU Delimiter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>
            <a:off x="5791200" y="557042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7696200" y="557042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H="1">
            <a:off x="5791200" y="5646624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108" name="Text Box 32"/>
          <p:cNvSpPr txBox="1">
            <a:spLocks noChangeArrowheads="1"/>
          </p:cNvSpPr>
          <p:nvPr/>
        </p:nvSpPr>
        <p:spPr bwMode="auto">
          <a:xfrm>
            <a:off x="5867400" y="5418024"/>
            <a:ext cx="1752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00" dirty="0" smtClean="0"/>
              <a:t>Minimum MPDU Start Spacing = 2us</a:t>
            </a:r>
            <a:endParaRPr lang="en-US" sz="800" b="0" i="1" dirty="0"/>
          </a:p>
        </p:txBody>
      </p:sp>
      <p:sp>
        <p:nvSpPr>
          <p:cNvPr id="109" name="Left Brace 108"/>
          <p:cNvSpPr/>
          <p:nvPr/>
        </p:nvSpPr>
        <p:spPr bwMode="auto">
          <a:xfrm rot="5400000">
            <a:off x="6591300" y="3718735"/>
            <a:ext cx="152400" cy="1905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Text Box 32"/>
          <p:cNvSpPr txBox="1">
            <a:spLocks noChangeArrowheads="1"/>
          </p:cNvSpPr>
          <p:nvPr/>
        </p:nvSpPr>
        <p:spPr bwMode="auto">
          <a:xfrm>
            <a:off x="5638800" y="4419600"/>
            <a:ext cx="2133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00" dirty="0" smtClean="0"/>
              <a:t>&gt;2 MPDUs need to processed within 2us.</a:t>
            </a:r>
            <a:endParaRPr lang="en-US" sz="800" b="0" i="1" dirty="0"/>
          </a:p>
        </p:txBody>
      </p:sp>
      <p:sp>
        <p:nvSpPr>
          <p:cNvPr id="112" name="Text Box 32"/>
          <p:cNvSpPr txBox="1">
            <a:spLocks noChangeArrowheads="1"/>
          </p:cNvSpPr>
          <p:nvPr/>
        </p:nvSpPr>
        <p:spPr bwMode="auto">
          <a:xfrm>
            <a:off x="4495800" y="5804356"/>
            <a:ext cx="685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800" dirty="0" smtClean="0"/>
              <a:t>A-MPDU2</a:t>
            </a:r>
            <a:endParaRPr lang="en-US" sz="800" b="0" i="1" dirty="0"/>
          </a:p>
        </p:txBody>
      </p:sp>
      <p:sp>
        <p:nvSpPr>
          <p:cNvPr id="61" name="Footer Placeholder 4"/>
          <p:cNvSpPr txBox="1">
            <a:spLocks/>
          </p:cNvSpPr>
          <p:nvPr/>
        </p:nvSpPr>
        <p:spPr bwMode="auto">
          <a:xfrm>
            <a:off x="6833521" y="6475413"/>
            <a:ext cx="1710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Liwen Chu,  Marvell,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b="0" dirty="0" smtClean="0"/>
              <a:t>Discussion: </a:t>
            </a:r>
            <a:r>
              <a:rPr lang="en-US" b="0" dirty="0" smtClean="0"/>
              <a:t>MU MPDU Spacing Factor</a:t>
            </a:r>
            <a:endParaRPr lang="en-US" sz="2800" b="0" dirty="0"/>
          </a:p>
        </p:txBody>
      </p:sp>
      <p:sp>
        <p:nvSpPr>
          <p:cNvPr id="78" name="Content Placeholder 2"/>
          <p:cNvSpPr txBox="1">
            <a:spLocks/>
          </p:cNvSpPr>
          <p:nvPr/>
        </p:nvSpPr>
        <p:spPr bwMode="auto">
          <a:xfrm>
            <a:off x="0" y="106680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Per the discussion, an AP should define MU minimum MPDU start spacing for UL MU transmission in addition to </a:t>
            </a:r>
            <a:r>
              <a:rPr lang="en-US" sz="1800" dirty="0" smtClean="0"/>
              <a:t>Minimum MPDU Start Spacing and UL SU transmission</a:t>
            </a:r>
            <a:r>
              <a:rPr lang="en-US" sz="1800" kern="0" dirty="0" smtClean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MU minimum MPDU start spacing shouldn’t be put in HE Capabilities element</a:t>
            </a:r>
            <a:r>
              <a:rPr lang="en-US" sz="1800" dirty="0" smtClean="0">
                <a:latin typeface="+mn-lt"/>
              </a:rPr>
              <a:t>.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Different UL MU transmissions have </a:t>
            </a:r>
            <a:r>
              <a:rPr lang="en-US" sz="1800" kern="0" dirty="0" smtClean="0">
                <a:latin typeface="+mn-lt"/>
              </a:rPr>
              <a:t>different number of users that are solicited by the Trigger frames.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Different UL MU transmissions have different bandwidth.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Different MU transmission methods are used in different UL transmission, e.g. ML MU MIMO, UL OFDMA.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It is better to put MU minimum MPDU start spacing in Trigger frame.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In a UL MU transmission, </a:t>
            </a:r>
            <a:r>
              <a:rPr lang="en-US" sz="1800" kern="0" dirty="0" smtClean="0"/>
              <a:t>RUs for </a:t>
            </a:r>
            <a:r>
              <a:rPr lang="en-US" sz="1800" kern="0" dirty="0" smtClean="0">
                <a:latin typeface="+mn-lt"/>
              </a:rPr>
              <a:t>different STAs may have different bandwidth etc.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Different users should have different </a:t>
            </a:r>
            <a:r>
              <a:rPr lang="en-US" sz="1800" kern="0" dirty="0" smtClean="0"/>
              <a:t>MU minimum MPDU start spacing</a:t>
            </a:r>
            <a:r>
              <a:rPr lang="en-US" sz="1800" kern="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It is better to put MU minimum MPDU start spacing in Per User Info field.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MU Minimum MPDU Start Spacing is only useful for UL A-MPDU with data frames. So MU Minimum MPDU Start Spacing should only be in basic variant of trigger frame</a:t>
            </a:r>
            <a:r>
              <a:rPr lang="en-US" sz="1800" kern="0" dirty="0" smtClean="0">
                <a:latin typeface="+mn-lt"/>
              </a:rPr>
              <a:t>. </a:t>
            </a:r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7" name="Footer Placeholder 4"/>
          <p:cNvSpPr txBox="1">
            <a:spLocks/>
          </p:cNvSpPr>
          <p:nvPr/>
        </p:nvSpPr>
        <p:spPr bwMode="auto">
          <a:xfrm>
            <a:off x="6833521" y="6475413"/>
            <a:ext cx="1710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Liwen Chu,  Marvell,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343400"/>
            <a:ext cx="7277544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b="0" dirty="0" smtClean="0"/>
              <a:t>Proposal: </a:t>
            </a:r>
            <a:r>
              <a:rPr lang="en-US" b="0" dirty="0" smtClean="0"/>
              <a:t>MU MPDU Spacing Factor</a:t>
            </a:r>
            <a:endParaRPr lang="en-US" sz="2800" b="0" dirty="0"/>
          </a:p>
        </p:txBody>
      </p:sp>
      <p:sp>
        <p:nvSpPr>
          <p:cNvPr id="78" name="Content Placeholder 2"/>
          <p:cNvSpPr txBox="1">
            <a:spLocks/>
          </p:cNvSpPr>
          <p:nvPr/>
        </p:nvSpPr>
        <p:spPr bwMode="auto">
          <a:xfrm>
            <a:off x="0" y="106680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n-lt"/>
              </a:rPr>
              <a:t>A two-bit </a:t>
            </a:r>
            <a:r>
              <a:rPr lang="en-US" sz="1800" dirty="0" smtClean="0"/>
              <a:t>MPDU MU Spacing Factor is added to the end of Per User Info field in the basic variant of trigger frame</a:t>
            </a:r>
            <a:r>
              <a:rPr lang="en-US" sz="1800" kern="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dirty="0" smtClean="0">
                <a:latin typeface="+mn-lt"/>
              </a:rPr>
              <a:t>A STA uses </a:t>
            </a:r>
            <a:r>
              <a:rPr lang="en-US" sz="1800" i="1" dirty="0" smtClean="0">
                <a:latin typeface="+mn-lt"/>
              </a:rPr>
              <a:t>Minimum MPDU Start Spacing(in AP’s HT Capabilities element) * (</a:t>
            </a:r>
            <a:r>
              <a:rPr lang="en-US" sz="1800" dirty="0" smtClean="0"/>
              <a:t>MPDU MU Spacing Factor +1</a:t>
            </a:r>
            <a:r>
              <a:rPr lang="en-US" sz="1800" i="1" dirty="0" smtClean="0">
                <a:latin typeface="+mn-lt"/>
              </a:rPr>
              <a:t>) </a:t>
            </a:r>
            <a:r>
              <a:rPr lang="en-US" sz="1800" dirty="0" smtClean="0">
                <a:latin typeface="+mn-lt"/>
              </a:rPr>
              <a:t>as the MU minimum MPDU start space in UL MU transmission.</a:t>
            </a:r>
            <a:endParaRPr lang="en-US" sz="1800" kern="0" dirty="0" smtClean="0">
              <a:latin typeface="+mn-lt"/>
            </a:endParaRPr>
          </a:p>
        </p:txBody>
      </p:sp>
      <p:pic>
        <p:nvPicPr>
          <p:cNvPr id="25" name="Picture 24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00400"/>
            <a:ext cx="7086600" cy="990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59"/>
          <p:cNvGrpSpPr/>
          <p:nvPr/>
        </p:nvGrpSpPr>
        <p:grpSpPr>
          <a:xfrm>
            <a:off x="1295400" y="5562600"/>
            <a:ext cx="6886700" cy="937258"/>
            <a:chOff x="1078675" y="6024304"/>
            <a:chExt cx="6886700" cy="762000"/>
          </a:xfrm>
        </p:grpSpPr>
        <p:pic>
          <p:nvPicPr>
            <p:cNvPr id="26" name="Picture 2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8675" y="6024304"/>
              <a:ext cx="6858000" cy="76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" name="Rectangle 27"/>
            <p:cNvSpPr/>
            <p:nvPr/>
          </p:nvSpPr>
          <p:spPr bwMode="auto">
            <a:xfrm>
              <a:off x="6160325" y="6024304"/>
              <a:ext cx="533400" cy="4334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/>
                <a:t>FCS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  <p:sp>
          <p:nvSpPr>
            <p:cNvPr id="29" name="Text Box 32"/>
            <p:cNvSpPr txBox="1">
              <a:spLocks noChangeArrowheads="1"/>
            </p:cNvSpPr>
            <p:nvPr/>
          </p:nvSpPr>
          <p:spPr bwMode="auto">
            <a:xfrm>
              <a:off x="6260275" y="6481504"/>
              <a:ext cx="457200" cy="1538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dirty="0" smtClean="0"/>
                <a:t>4</a:t>
              </a:r>
              <a:endParaRPr lang="en-US" sz="1000" b="0" i="1" dirty="0"/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6758050" y="6440929"/>
              <a:ext cx="457200" cy="1538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endParaRPr lang="en-US" sz="1000" b="0" i="1" dirty="0"/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7403275" y="6480016"/>
              <a:ext cx="457200" cy="1538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endParaRPr lang="en-US" sz="1000" b="0" i="1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703625" y="6024304"/>
              <a:ext cx="126175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 bwMode="auto">
          <a:xfrm flipH="1">
            <a:off x="1905000" y="3810000"/>
            <a:ext cx="35814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324600" y="3810000"/>
            <a:ext cx="19812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1828800" y="4953000"/>
            <a:ext cx="3810000" cy="6279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 Box 32"/>
          <p:cNvSpPr txBox="1">
            <a:spLocks noChangeArrowheads="1"/>
          </p:cNvSpPr>
          <p:nvPr/>
        </p:nvSpPr>
        <p:spPr bwMode="auto">
          <a:xfrm>
            <a:off x="76200" y="3352800"/>
            <a:ext cx="16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Broadcast Trigger with </a:t>
            </a:r>
            <a:r>
              <a:rPr lang="en-US" sz="1000" dirty="0" smtClean="0"/>
              <a:t>MU MPDU Spacing Factor</a:t>
            </a:r>
            <a:endParaRPr lang="en-US" sz="1000" i="1" dirty="0"/>
          </a:p>
        </p:txBody>
      </p:sp>
      <p:sp>
        <p:nvSpPr>
          <p:cNvPr id="52" name="Text Box 32"/>
          <p:cNvSpPr txBox="1">
            <a:spLocks noChangeArrowheads="1"/>
          </p:cNvSpPr>
          <p:nvPr/>
        </p:nvSpPr>
        <p:spPr bwMode="auto">
          <a:xfrm>
            <a:off x="152400" y="5649783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/>
              <a:t>Unicast Trigger with </a:t>
            </a:r>
            <a:r>
              <a:rPr lang="en-US" sz="1000" dirty="0" smtClean="0"/>
              <a:t>MU MPDU Spacing Factor</a:t>
            </a:r>
            <a:endParaRPr lang="en-US" sz="1000" b="0" i="1" dirty="0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37" name="Footer Placeholder 4"/>
          <p:cNvSpPr txBox="1">
            <a:spLocks/>
          </p:cNvSpPr>
          <p:nvPr/>
        </p:nvSpPr>
        <p:spPr bwMode="auto">
          <a:xfrm>
            <a:off x="6833521" y="6475413"/>
            <a:ext cx="1710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Liwen Chu,  Marvell,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086600" y="4419600"/>
            <a:ext cx="12191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MPDU MU Spacing Factor 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7315200" y="4953000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12         </a:t>
            </a:r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6400800" y="4953000"/>
            <a:ext cx="18288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16" y="584200"/>
            <a:ext cx="8748215" cy="457200"/>
          </a:xfrm>
        </p:spPr>
        <p:txBody>
          <a:bodyPr/>
          <a:lstStyle/>
          <a:p>
            <a:r>
              <a:rPr lang="en-US" sz="2800" dirty="0" smtClean="0"/>
              <a:t>Straw Poll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59166"/>
            <a:ext cx="8839200" cy="2269834"/>
          </a:xfrm>
        </p:spPr>
        <p:txBody>
          <a:bodyPr/>
          <a:lstStyle/>
          <a:p>
            <a:pPr marL="342900" lvl="1" indent="-342900">
              <a:buNone/>
            </a:pPr>
            <a:r>
              <a:rPr lang="en-US" b="0" dirty="0" smtClean="0"/>
              <a:t>        Do you support to add the following text to 11ax SFD?</a:t>
            </a:r>
          </a:p>
          <a:p>
            <a:pPr marL="685800" lvl="2" indent="-342900">
              <a:buNone/>
            </a:pPr>
            <a:r>
              <a:rPr lang="en-US" dirty="0" smtClean="0"/>
              <a:t>       Trigger frame includes a two-bits MPDU MU Spacing Factor subfield in type dependent subfield of the per-User Info field in the basic variant of trigger frame</a:t>
            </a:r>
            <a:r>
              <a:rPr lang="en-GB" dirty="0" smtClean="0"/>
              <a:t>?</a:t>
            </a:r>
            <a:endParaRPr lang="en-GB" b="0" dirty="0" smtClean="0"/>
          </a:p>
          <a:p>
            <a:endParaRPr lang="en-GB" sz="1200" b="0" dirty="0" smtClean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6833521" y="6475413"/>
            <a:ext cx="1710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Liwen Chu,  Marvell,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7853761"/>
              </p:ext>
            </p:extLst>
          </p:nvPr>
        </p:nvGraphicFramePr>
        <p:xfrm>
          <a:off x="685800" y="1317848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219200"/>
            <a:ext cx="7772400" cy="4744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4228456"/>
              </p:ext>
            </p:extLst>
          </p:nvPr>
        </p:nvGraphicFramePr>
        <p:xfrm>
          <a:off x="685800" y="1192390"/>
          <a:ext cx="7239000" cy="5021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0051" y="1273976"/>
            <a:ext cx="7467600" cy="5203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354096"/>
            <a:ext cx="7620000" cy="3294104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40979619"/>
              </p:ext>
            </p:extLst>
          </p:nvPr>
        </p:nvGraphicFramePr>
        <p:xfrm>
          <a:off x="609600" y="4610845"/>
          <a:ext cx="7620000" cy="13812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SubSub.bo1@zte.com.cn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0525" y="1268316"/>
            <a:ext cx="8153400" cy="4751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/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0454" y="1295400"/>
            <a:ext cx="8153400" cy="46713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9323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/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" y="2156460"/>
            <a:ext cx="8153400" cy="1916430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" y="4031325"/>
            <a:ext cx="8153400" cy="6286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30376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111099</TotalTime>
  <Words>1023</Words>
  <Application>Microsoft Office PowerPoint</Application>
  <PresentationFormat>On-screen Show (4:3)</PresentationFormat>
  <Paragraphs>276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MU Minimum MPDU Start Spacing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Recap of Minimum MPDU Start Spacing</vt:lpstr>
      <vt:lpstr>Recap of MU Transmission</vt:lpstr>
      <vt:lpstr>Discussion: MU MPDU Spacing Factor</vt:lpstr>
      <vt:lpstr>Proposal: MU MPDU Spacing Factor</vt:lpstr>
      <vt:lpstr>Straw Poll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1892</cp:revision>
  <cp:lastPrinted>1998-02-10T13:28:06Z</cp:lastPrinted>
  <dcterms:created xsi:type="dcterms:W3CDTF">2007-05-21T21:00:37Z</dcterms:created>
  <dcterms:modified xsi:type="dcterms:W3CDTF">2016-05-16T17:00:13Z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