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45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60" r:id="rId11"/>
    <p:sldId id="451" r:id="rId12"/>
    <p:sldId id="461" r:id="rId13"/>
    <p:sldId id="462" r:id="rId14"/>
    <p:sldId id="463" r:id="rId15"/>
    <p:sldId id="464" r:id="rId16"/>
    <p:sldId id="465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95901" y="6475413"/>
            <a:ext cx="21480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802.11-16/0636r2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TXOP Duration field in HE-SIG A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2016-05-15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669644"/>
              </p:ext>
            </p:extLst>
          </p:nvPr>
        </p:nvGraphicFramePr>
        <p:xfrm>
          <a:off x="838200" y="26494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4027572"/>
              </p:ext>
            </p:extLst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TXOP field is carried in HE-SIG A of HE PPDUs to protect the TXOP including the PPDU but the details of the field is TBD</a:t>
            </a:r>
          </a:p>
          <a:p>
            <a:pPr lvl="1"/>
            <a:r>
              <a:rPr lang="en-US" altLang="ko-KR" sz="1800" dirty="0" smtClean="0"/>
              <a:t> Note that MPDU of</a:t>
            </a:r>
            <a:r>
              <a:rPr lang="ko-KR" altLang="en-US" sz="1800" dirty="0" smtClean="0"/>
              <a:t>  </a:t>
            </a:r>
            <a:r>
              <a:rPr lang="en-US" altLang="ko-KR" sz="1800" dirty="0" smtClean="0"/>
              <a:t>HT TB PPDU is not decoded by the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STAs and MPDU encoded by higher MCS may not be decoded by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STAs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Because HE-SIG A has the limited space, we need to decide the size of TXOP fields considering the capacity of HE-SIG A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3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Capacity of HE-SIG 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Updated fields after the last March meeting</a:t>
            </a:r>
          </a:p>
          <a:p>
            <a:pPr lvl="1"/>
            <a:r>
              <a:rPr lang="en-US" altLang="ko-KR" dirty="0" smtClean="0"/>
              <a:t>BW fields in HE MU PPDU: 3 bits (considering channel bonding) [1]</a:t>
            </a:r>
          </a:p>
          <a:p>
            <a:pPr lvl="1"/>
            <a:r>
              <a:rPr lang="en-US" altLang="ko-KR" dirty="0" smtClean="0"/>
              <a:t>CP and LTF Type: 3 -&gt; 2 bits [2]</a:t>
            </a:r>
          </a:p>
          <a:p>
            <a:pPr lvl="1"/>
            <a:r>
              <a:rPr lang="en-US" altLang="ko-KR" dirty="0" smtClean="0"/>
              <a:t>SR field: 4 bits [3]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Total remaining bits</a:t>
            </a:r>
          </a:p>
          <a:p>
            <a:pPr lvl="1"/>
            <a:r>
              <a:rPr lang="en-US" altLang="ko-KR" dirty="0" smtClean="0"/>
              <a:t>9 bits in HE SU PPDU and 8 bits in HE MU PPDU</a:t>
            </a:r>
          </a:p>
          <a:p>
            <a:r>
              <a:rPr lang="en-US" altLang="ko-KR" dirty="0" smtClean="0"/>
              <a:t>Like legacy system, 1 bit can be reserved for future extension</a:t>
            </a:r>
          </a:p>
          <a:p>
            <a:r>
              <a:rPr lang="en-US" altLang="ko-KR" dirty="0" smtClean="0"/>
              <a:t>We propose 7 bits TXOP Duration field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 for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Maximum duration</a:t>
            </a:r>
          </a:p>
          <a:p>
            <a:pPr lvl="1"/>
            <a:r>
              <a:rPr lang="en-US" altLang="ko-KR" sz="1800" dirty="0" smtClean="0"/>
              <a:t>TXOP should protect the following PPDU at least. E.g.,  the maximum duration of PPDU(</a:t>
            </a:r>
            <a:r>
              <a:rPr lang="en-US" altLang="ko-KR" sz="1800" dirty="0" err="1" smtClean="0"/>
              <a:t>aPPDUMaxTime</a:t>
            </a:r>
            <a:r>
              <a:rPr lang="en-US" altLang="ko-KR" sz="1800" dirty="0" smtClean="0"/>
              <a:t>) is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5.484 ms</a:t>
            </a:r>
          </a:p>
          <a:p>
            <a:pPr lvl="1"/>
            <a:r>
              <a:rPr lang="en-US" altLang="ko-KR" sz="1800" dirty="0" smtClean="0"/>
              <a:t>It should be competitive value. Note that the maximum TXOP in </a:t>
            </a:r>
            <a:r>
              <a:rPr lang="en-US" altLang="ko-KR" sz="1800" dirty="0" smtClean="0"/>
              <a:t>LAA </a:t>
            </a:r>
            <a:r>
              <a:rPr lang="en-US" altLang="ko-KR" sz="1800" dirty="0" smtClean="0"/>
              <a:t>is 8ms in coexistence scenario</a:t>
            </a:r>
          </a:p>
          <a:p>
            <a:r>
              <a:rPr lang="en-US" altLang="ko-KR" sz="2000" dirty="0" smtClean="0"/>
              <a:t>Granularity</a:t>
            </a:r>
          </a:p>
          <a:p>
            <a:pPr lvl="1"/>
            <a:r>
              <a:rPr lang="en-US" altLang="ko-KR" sz="1800" dirty="0" smtClean="0"/>
              <a:t>Based on the size and the maximum value, the granularity and the number of granularity will be decided</a:t>
            </a:r>
          </a:p>
          <a:p>
            <a:pPr lvl="1"/>
            <a:r>
              <a:rPr lang="en-US" altLang="ko-KR" sz="1800" dirty="0" smtClean="0"/>
              <a:t>The larger granularity, the larger overprotection </a:t>
            </a:r>
            <a:r>
              <a:rPr lang="en-US" altLang="ko-KR" sz="1800" dirty="0" smtClean="0">
                <a:sym typeface="Wingdings" pitchFamily="2" charset="2"/>
              </a:rPr>
              <a:t> degrade the efficiency , especially for short packets 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The details for them will be revisited at the next meeting</a:t>
            </a:r>
            <a:endParaRPr lang="en-US" altLang="ko-KR" sz="1800" dirty="0" smtClean="0"/>
          </a:p>
          <a:p>
            <a:endParaRPr lang="ko-KR" altLang="en-US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7 bits TXOP field and 1 bit reserved field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11-16/0635 BW indication for Non-contiguous Channel Bonding</a:t>
            </a:r>
          </a:p>
          <a:p>
            <a:r>
              <a:rPr lang="en-US" altLang="ko-KR" dirty="0" smtClean="0"/>
              <a:t>[2] 11-16/0654 CP and LTF Options and Signaling</a:t>
            </a:r>
          </a:p>
          <a:p>
            <a:r>
              <a:rPr lang="en-US" altLang="ko-KR" dirty="0" smtClean="0"/>
              <a:t>[3] 11-16/0699 Spatial Re-use OA-CCA and SR Field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SFD?</a:t>
            </a:r>
          </a:p>
          <a:p>
            <a:pPr lvl="1"/>
            <a:r>
              <a:rPr lang="en-US" altLang="ko-KR" dirty="0" smtClean="0"/>
              <a:t>In HE-SIG-A of HE (extended range) SU PPDU/HE MU PPDU/HE trigger-based PPDU, the size of TXOP Duration field is 7btis and 1 bit is reserved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2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graphicFrame>
        <p:nvGraphicFramePr>
          <p:cNvPr id="13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1794461"/>
              </p:ext>
            </p:extLst>
          </p:nvPr>
        </p:nvGraphicFramePr>
        <p:xfrm>
          <a:off x="800100" y="3647538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6296843"/>
              </p:ext>
            </p:extLst>
          </p:nvPr>
        </p:nvGraphicFramePr>
        <p:xfrm>
          <a:off x="800100" y="16002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5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26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2449330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eaLnBrk="0" latinLnBrk="0" hangingPunct="0">
              <a:defRPr/>
            </a:pPr>
            <a:r>
              <a:rPr lang="en-US" altLang="ko-KR" sz="1800" b="1" dirty="0" smtClean="0"/>
              <a:t>May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45067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318463"/>
              </p:ext>
            </p:extLst>
          </p:nvPr>
        </p:nvGraphicFramePr>
        <p:xfrm>
          <a:off x="726745" y="3352800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196892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778789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509284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74500</TotalTime>
  <Words>1536</Words>
  <Application>Microsoft Office PowerPoint</Application>
  <PresentationFormat>화면 슬라이드 쇼(4:3)</PresentationFormat>
  <Paragraphs>586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TXOP Duration field in HE-SIG 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Capacity of HE-SIG A</vt:lpstr>
      <vt:lpstr>Further considerations for TXOP</vt:lpstr>
      <vt:lpstr>Conclusion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1372</cp:revision>
  <cp:lastPrinted>1998-02-10T13:28:06Z</cp:lastPrinted>
  <dcterms:created xsi:type="dcterms:W3CDTF">2007-05-21T21:00:37Z</dcterms:created>
  <dcterms:modified xsi:type="dcterms:W3CDTF">2016-05-17T06:12:36Z</dcterms:modified>
</cp:coreProperties>
</file>