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459" r:id="rId3"/>
    <p:sldId id="440" r:id="rId4"/>
    <p:sldId id="441" r:id="rId5"/>
    <p:sldId id="442" r:id="rId6"/>
    <p:sldId id="443" r:id="rId7"/>
    <p:sldId id="444" r:id="rId8"/>
    <p:sldId id="445" r:id="rId9"/>
    <p:sldId id="446" r:id="rId10"/>
    <p:sldId id="460" r:id="rId11"/>
    <p:sldId id="451" r:id="rId12"/>
    <p:sldId id="461" r:id="rId13"/>
    <p:sldId id="462" r:id="rId14"/>
    <p:sldId id="463" r:id="rId15"/>
    <p:sldId id="464" r:id="rId16"/>
    <p:sldId id="465" r:id="rId17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FF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8005" autoAdjust="0"/>
  </p:normalViewPr>
  <p:slideViewPr>
    <p:cSldViewPr>
      <p:cViewPr>
        <p:scale>
          <a:sx n="66" d="100"/>
          <a:sy n="66" d="100"/>
        </p:scale>
        <p:origin x="-1506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253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  <a:cs typeface="Arial" pitchFamily="34" charset="0"/>
              </a:rPr>
              <a:t>Page </a:t>
            </a:r>
            <a:fld id="{49C78061-A45C-4860-82E6-9B4C2FD18A4B}" type="slidenum">
              <a:rPr lang="en-US" altLang="ko-KR" smtClean="0">
                <a:ea typeface="굴림" pitchFamily="50" charset="-127"/>
                <a:cs typeface="Arial" pitchFamily="34" charset="0"/>
              </a:rPr>
              <a:pPr/>
              <a:t>1</a:t>
            </a:fld>
            <a:endParaRPr lang="en-US" altLang="ko-KR" smtClean="0">
              <a:ea typeface="굴림" pitchFamily="50" charset="-127"/>
              <a:cs typeface="Arial" pitchFamily="34" charset="0"/>
            </a:endParaRPr>
          </a:p>
        </p:txBody>
      </p:sp>
      <p:sp>
        <p:nvSpPr>
          <p:cNvPr id="225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8FAB3C-37E9-47B0-949D-D83E6595A3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0C4963E-E10C-4C13-B6EE-012FEB43B7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Jeongki Kim et al.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E46A224-9462-46CD-BEB8-4D70D99307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4FDDB4-C1AF-4F3D-8842-0CE7A9FAAD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940780D-229A-41FC-85D7-E604837429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9B7D9F-E4E3-4AA4-B6BA-C17A51B9E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9DBBC2-5C7D-45F1-80E0-66615BE386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B4621A6-0A1B-45CC-9F4E-20352C050A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1326DBD-4ED9-48D2-A607-B37E865529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95901" y="6475413"/>
            <a:ext cx="21480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Jeongki Kim et al.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802.11-16/0636r0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  <p:sldLayoutId id="2147484956" r:id="rId3"/>
    <p:sldLayoutId id="2147484957" r:id="rId4"/>
    <p:sldLayoutId id="2147484958" r:id="rId5"/>
    <p:sldLayoutId id="2147484959" r:id="rId6"/>
    <p:sldLayoutId id="2147484960" r:id="rId7"/>
    <p:sldLayoutId id="2147484961" r:id="rId8"/>
    <p:sldLayoutId id="2147484962" r:id="rId9"/>
    <p:sldLayoutId id="2147484963" r:id="rId10"/>
    <p:sldLayoutId id="214748496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david.halls@toshiba-trel.com" TargetMode="External"/><Relationship Id="rId3" Type="http://schemas.openxmlformats.org/officeDocument/2006/relationships/hyperlink" Target="mailto:narendar.madhavan@toshiba.co.jp" TargetMode="External"/><Relationship Id="rId7" Type="http://schemas.openxmlformats.org/officeDocument/2006/relationships/hyperlink" Target="mailto:kouji.horisaki@toshiba.co.jp" TargetMode="External"/><Relationship Id="rId2" Type="http://schemas.openxmlformats.org/officeDocument/2006/relationships/hyperlink" Target="mailto:tomo.adachi@toshiba.co.j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tsuguhide.aoki@toshiba.co.jp" TargetMode="External"/><Relationship Id="rId11" Type="http://schemas.openxmlformats.org/officeDocument/2006/relationships/hyperlink" Target="mailto:fengming.cao@toshiba-trel.com" TargetMode="External"/><Relationship Id="rId5" Type="http://schemas.openxmlformats.org/officeDocument/2006/relationships/hyperlink" Target="mailto:toshihisa.nabetani@toshiba.co.jp" TargetMode="External"/><Relationship Id="rId10" Type="http://schemas.openxmlformats.org/officeDocument/2006/relationships/hyperlink" Target="mailto:zubeir.bocus@toshiba-trel.com" TargetMode="External"/><Relationship Id="rId4" Type="http://schemas.openxmlformats.org/officeDocument/2006/relationships/hyperlink" Target="mailto:kentaro.taniguchi@toshiba.co.jp" TargetMode="External"/><Relationship Id="rId9" Type="http://schemas.openxmlformats.org/officeDocument/2006/relationships/hyperlink" Target="mailto:filippo.tosato@toshiba-tre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2016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Kim et al. LG </a:t>
            </a:r>
            <a:r>
              <a:rPr lang="en-US" altLang="ko-KR" dirty="0"/>
              <a:t>Electronics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50" charset="-127"/>
                <a:cs typeface="Arial" pitchFamily="34" charset="0"/>
              </a:rPr>
              <a:t>Slide </a:t>
            </a:r>
            <a:fld id="{24D3EC7B-1F2A-4493-880A-297072A77AD1}" type="slidenum">
              <a:rPr lang="en-US" altLang="ko-KR" smtClean="0">
                <a:ea typeface="굴림" pitchFamily="50" charset="-127"/>
                <a:cs typeface="Arial" pitchFamily="34" charset="0"/>
              </a:rPr>
              <a:pPr/>
              <a:t>1</a:t>
            </a:fld>
            <a:endParaRPr lang="en-US" altLang="ko-KR" dirty="0" smtClean="0">
              <a:ea typeface="굴림" pitchFamily="50" charset="-127"/>
              <a:cs typeface="Arial" pitchFamily="34" charset="0"/>
            </a:endParaRP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ea typeface="굴림" pitchFamily="50" charset="-127"/>
              </a:rPr>
              <a:t>TXOP Duration field in HE-SIG A</a:t>
            </a:r>
            <a:endParaRPr lang="en-US" altLang="ko-KR" sz="2800" dirty="0" smtClean="0">
              <a:ea typeface="굴림" pitchFamily="50" charset="-127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itchFamily="50" charset="-127"/>
              </a:rPr>
              <a:t>Date:</a:t>
            </a:r>
            <a:r>
              <a:rPr lang="en-US" altLang="ko-KR" sz="2000" b="0" dirty="0" smtClean="0">
                <a:ea typeface="굴림" pitchFamily="50" charset="-127"/>
              </a:rPr>
              <a:t> 2016-05-15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64669644"/>
              </p:ext>
            </p:extLst>
          </p:nvPr>
        </p:nvGraphicFramePr>
        <p:xfrm>
          <a:off x="838200" y="2649496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(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Hyunhee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)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8382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Kim et al. LG </a:t>
            </a:r>
            <a:r>
              <a:rPr lang="en-US" altLang="ko-KR" dirty="0"/>
              <a:t>Electronics</a:t>
            </a: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8498799"/>
              </p:ext>
            </p:extLst>
          </p:nvPr>
        </p:nvGraphicFramePr>
        <p:xfrm>
          <a:off x="381000" y="990600"/>
          <a:ext cx="8153400" cy="191643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 Cheong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Newracom, Inc.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9008 Research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Dr,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Irvine, CA 92618 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+1-949-390-7146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minho.cheong@newracom.com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 Hedayat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reza.hedayat@newracom.com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 Hoon Kwon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younghoon.kwon@newracom.com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 Seok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yongho.seok@newracom.com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0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 Lee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daewon.lee@newracom.com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6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 Noh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yujin.noh@newracom.com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04027572"/>
              </p:ext>
            </p:extLst>
          </p:nvPr>
        </p:nvGraphicFramePr>
        <p:xfrm>
          <a:off x="381000" y="2907030"/>
          <a:ext cx="8153400" cy="62865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Schelstraete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Quantenna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3450 W. Warren Ave, Fremont, CA 94538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Sigurd@quantenna.com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Huizhao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Wang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hwang@quanetnna.com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2016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0483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TXOP field is carried in HE-SIG A of HE PPDUs to protect the TXOP including the PPDU but the details of the field is TBD</a:t>
            </a:r>
          </a:p>
          <a:p>
            <a:pPr lvl="1"/>
            <a:r>
              <a:rPr lang="en-US" altLang="ko-KR" sz="1800" dirty="0" smtClean="0"/>
              <a:t> Note that MPDU of</a:t>
            </a:r>
            <a:r>
              <a:rPr lang="ko-KR" altLang="en-US" sz="1800" dirty="0" smtClean="0"/>
              <a:t>  </a:t>
            </a:r>
            <a:r>
              <a:rPr lang="en-US" altLang="ko-KR" sz="1800" dirty="0" smtClean="0"/>
              <a:t>HT TB PPDU is not decoded by the 3</a:t>
            </a:r>
            <a:r>
              <a:rPr lang="en-US" altLang="ko-KR" sz="1800" baseline="30000" dirty="0" smtClean="0"/>
              <a:t>rd</a:t>
            </a:r>
            <a:r>
              <a:rPr lang="en-US" altLang="ko-KR" sz="1800" dirty="0" smtClean="0"/>
              <a:t> party STAs and MPDU encoded by higher MCS may not be decoded by 3</a:t>
            </a:r>
            <a:r>
              <a:rPr lang="en-US" altLang="ko-KR" sz="1800" baseline="30000" dirty="0" smtClean="0"/>
              <a:t>rd</a:t>
            </a:r>
            <a:r>
              <a:rPr lang="en-US" altLang="ko-KR" sz="1800" dirty="0" smtClean="0"/>
              <a:t> party STAs</a:t>
            </a:r>
          </a:p>
          <a:p>
            <a:endParaRPr lang="en-US" altLang="ko-KR" sz="2800" dirty="0" smtClean="0"/>
          </a:p>
          <a:p>
            <a:r>
              <a:rPr lang="en-US" altLang="ko-KR" sz="2800" dirty="0" smtClean="0"/>
              <a:t>Because HE-SIG A has the limited space, we need to decide the size of TXOP fields considering the capacity of HE-SIG A</a:t>
            </a:r>
          </a:p>
          <a:p>
            <a:endParaRPr lang="ko-KR" altLang="en-US" sz="2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al.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37" name="Date Placeholder 3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2016</a:t>
            </a:r>
            <a:endParaRPr lang="en-US" altLang="ko-K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Capacity of HE-SIG 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Updated fields after the last March meeting</a:t>
            </a:r>
          </a:p>
          <a:p>
            <a:pPr lvl="1"/>
            <a:r>
              <a:rPr lang="en-US" altLang="ko-KR" dirty="0" smtClean="0"/>
              <a:t>BW fields in HE MU PPDU: 3 bits (considering channel bonding) [1]</a:t>
            </a:r>
          </a:p>
          <a:p>
            <a:pPr lvl="1"/>
            <a:r>
              <a:rPr lang="en-US" altLang="ko-KR" dirty="0" smtClean="0"/>
              <a:t>CP and LTF Type: 3 -&gt; 2 bits [2]</a:t>
            </a:r>
          </a:p>
          <a:p>
            <a:pPr lvl="1"/>
            <a:r>
              <a:rPr lang="en-US" altLang="ko-KR" dirty="0" smtClean="0"/>
              <a:t>SR field: 4 bits [3]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Total remaining bits</a:t>
            </a:r>
          </a:p>
          <a:p>
            <a:pPr lvl="1"/>
            <a:r>
              <a:rPr lang="en-US" altLang="ko-KR" dirty="0" smtClean="0"/>
              <a:t>9 bits in HE SU PPDU and 8 bits in HE MU PPDU</a:t>
            </a:r>
          </a:p>
          <a:p>
            <a:r>
              <a:rPr lang="en-US" altLang="ko-KR" dirty="0" smtClean="0"/>
              <a:t>Like legacy system, 1 bit can be reserved for future extension</a:t>
            </a:r>
          </a:p>
          <a:p>
            <a:r>
              <a:rPr lang="en-US" altLang="ko-KR" dirty="0" smtClean="0"/>
              <a:t>We </a:t>
            </a:r>
            <a:r>
              <a:rPr lang="en-US" altLang="ko-KR" dirty="0" smtClean="0"/>
              <a:t>propose 7 bits TXOP Duration field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al.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2016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Further considerations for TXOP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Maximum duration</a:t>
            </a:r>
          </a:p>
          <a:p>
            <a:pPr lvl="1"/>
            <a:r>
              <a:rPr lang="en-US" altLang="ko-KR" sz="1800" dirty="0" smtClean="0"/>
              <a:t>TXOP should protect the following PPDU at least. </a:t>
            </a:r>
            <a:r>
              <a:rPr lang="en-US" altLang="ko-KR" sz="1800" dirty="0" smtClean="0"/>
              <a:t>E.g.,  </a:t>
            </a:r>
            <a:r>
              <a:rPr lang="en-US" altLang="ko-KR" sz="1800" dirty="0" smtClean="0"/>
              <a:t>the maximum duration of </a:t>
            </a:r>
            <a:r>
              <a:rPr lang="en-US" altLang="ko-KR" sz="1800" dirty="0" smtClean="0"/>
              <a:t>PPDU(</a:t>
            </a:r>
            <a:r>
              <a:rPr lang="en-US" altLang="ko-KR" sz="1800" dirty="0" err="1" smtClean="0"/>
              <a:t>aPPDUMaxTime</a:t>
            </a:r>
            <a:r>
              <a:rPr lang="en-US" altLang="ko-KR" sz="1800" dirty="0" smtClean="0"/>
              <a:t>) </a:t>
            </a:r>
            <a:r>
              <a:rPr lang="en-US" altLang="ko-KR" sz="1800" dirty="0" smtClean="0"/>
              <a:t>is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5.484 </a:t>
            </a:r>
            <a:r>
              <a:rPr lang="en-US" altLang="ko-KR" sz="1800" dirty="0" smtClean="0"/>
              <a:t>ms</a:t>
            </a:r>
          </a:p>
          <a:p>
            <a:pPr lvl="1"/>
            <a:r>
              <a:rPr lang="en-US" altLang="ko-KR" sz="1800" dirty="0" smtClean="0"/>
              <a:t>It should be competitive value. Note that the maximum TXOP in LLA is 8ms in coexistence scenario</a:t>
            </a:r>
          </a:p>
          <a:p>
            <a:r>
              <a:rPr lang="en-US" altLang="ko-KR" sz="2000" dirty="0" smtClean="0"/>
              <a:t>Granularity</a:t>
            </a:r>
          </a:p>
          <a:p>
            <a:pPr lvl="1"/>
            <a:r>
              <a:rPr lang="en-US" altLang="ko-KR" sz="1800" dirty="0" smtClean="0"/>
              <a:t>Based on </a:t>
            </a:r>
            <a:r>
              <a:rPr lang="en-US" altLang="ko-KR" sz="1800" dirty="0" smtClean="0"/>
              <a:t>the size and the </a:t>
            </a:r>
            <a:r>
              <a:rPr lang="en-US" altLang="ko-KR" sz="1800" dirty="0" smtClean="0"/>
              <a:t>maximum </a:t>
            </a:r>
            <a:r>
              <a:rPr lang="en-US" altLang="ko-KR" sz="1800" dirty="0" smtClean="0"/>
              <a:t>value</a:t>
            </a:r>
            <a:r>
              <a:rPr lang="en-US" altLang="ko-KR" sz="1800" dirty="0" smtClean="0"/>
              <a:t>, the granularity and the number of granularity will be decided</a:t>
            </a:r>
          </a:p>
          <a:p>
            <a:pPr lvl="1"/>
            <a:r>
              <a:rPr lang="en-US" altLang="ko-KR" sz="1800" dirty="0" smtClean="0"/>
              <a:t>The larger granularity, the larger overprotection </a:t>
            </a:r>
            <a:r>
              <a:rPr lang="en-US" altLang="ko-KR" sz="1800" dirty="0" smtClean="0">
                <a:sym typeface="Wingdings" pitchFamily="2" charset="2"/>
              </a:rPr>
              <a:t> degrade the efficiency </a:t>
            </a:r>
            <a:r>
              <a:rPr lang="en-US" altLang="ko-KR" sz="1800" dirty="0" smtClean="0">
                <a:sym typeface="Wingdings" pitchFamily="2" charset="2"/>
              </a:rPr>
              <a:t>, especially for </a:t>
            </a:r>
            <a:r>
              <a:rPr lang="en-US" altLang="ko-KR" sz="1800" dirty="0" smtClean="0">
                <a:sym typeface="Wingdings" pitchFamily="2" charset="2"/>
              </a:rPr>
              <a:t>short packets </a:t>
            </a:r>
            <a:r>
              <a:rPr lang="en-US" altLang="ko-KR" sz="1800" dirty="0" smtClean="0"/>
              <a:t> </a:t>
            </a:r>
          </a:p>
          <a:p>
            <a:pPr lvl="1"/>
            <a:endParaRPr lang="en-US" altLang="ko-KR" sz="1800" dirty="0" smtClean="0"/>
          </a:p>
          <a:p>
            <a:r>
              <a:rPr lang="en-US" altLang="ko-KR" sz="2000" dirty="0" smtClean="0"/>
              <a:t>The details for them will be </a:t>
            </a:r>
            <a:r>
              <a:rPr lang="en-US" altLang="ko-KR" sz="2000" dirty="0" smtClean="0"/>
              <a:t>revisited </a:t>
            </a:r>
            <a:r>
              <a:rPr lang="en-US" altLang="ko-KR" sz="2000" dirty="0" smtClean="0"/>
              <a:t>at the next meeting</a:t>
            </a:r>
            <a:endParaRPr lang="en-US" altLang="ko-KR" sz="1800" dirty="0" smtClean="0"/>
          </a:p>
          <a:p>
            <a:endParaRPr lang="ko-KR" altLang="en-US" sz="2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al.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2016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propose 7 bits TXOP field and 1 bit reserved field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al.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2016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</a:t>
            </a:r>
            <a:r>
              <a:rPr lang="en-US" altLang="ko-KR" dirty="0" smtClean="0"/>
              <a:t>11-16/0635 </a:t>
            </a:r>
            <a:r>
              <a:rPr lang="en-US" altLang="ko-KR" dirty="0" smtClean="0"/>
              <a:t>BW indication for Non-contiguous Channel Bonding</a:t>
            </a:r>
          </a:p>
          <a:p>
            <a:r>
              <a:rPr lang="en-US" altLang="ko-KR" dirty="0" smtClean="0"/>
              <a:t>[2] </a:t>
            </a:r>
            <a:r>
              <a:rPr lang="en-US" altLang="ko-KR" dirty="0" smtClean="0"/>
              <a:t>11-16/0654 </a:t>
            </a:r>
            <a:r>
              <a:rPr lang="en-US" altLang="ko-KR" dirty="0" smtClean="0"/>
              <a:t>CP and LTF Options and Signaling</a:t>
            </a:r>
          </a:p>
          <a:p>
            <a:r>
              <a:rPr lang="en-US" altLang="ko-KR" dirty="0" smtClean="0"/>
              <a:t>[3] </a:t>
            </a:r>
            <a:r>
              <a:rPr lang="en-US" altLang="ko-KR" dirty="0" smtClean="0"/>
              <a:t>11-16/0699 </a:t>
            </a:r>
            <a:r>
              <a:rPr lang="en-US" altLang="ko-KR" dirty="0" smtClean="0"/>
              <a:t>Spatial Re-use OA-CCA and SR Field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al.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2016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 into SFD?</a:t>
            </a:r>
          </a:p>
          <a:p>
            <a:pPr lvl="1"/>
            <a:r>
              <a:rPr lang="en-US" altLang="ko-KR" dirty="0" smtClean="0"/>
              <a:t>In HE-SIG-A of HE </a:t>
            </a:r>
            <a:r>
              <a:rPr lang="en-US" altLang="ko-KR" dirty="0" smtClean="0"/>
              <a:t>(extended range) </a:t>
            </a:r>
            <a:r>
              <a:rPr lang="en-US" altLang="ko-KR" dirty="0" smtClean="0"/>
              <a:t>SU PPDU/HE MU PPDU/HE </a:t>
            </a:r>
            <a:r>
              <a:rPr lang="en-US" altLang="ko-KR" dirty="0" smtClean="0"/>
              <a:t>trigger-based </a:t>
            </a:r>
            <a:r>
              <a:rPr lang="en-US" altLang="ko-KR" dirty="0" smtClean="0"/>
              <a:t>PPDU, the size of TXOP Duration field is </a:t>
            </a:r>
            <a:r>
              <a:rPr lang="en-US" altLang="ko-KR" dirty="0" smtClean="0"/>
              <a:t>7btis </a:t>
            </a:r>
            <a:r>
              <a:rPr lang="en-US" altLang="ko-KR" dirty="0" smtClean="0"/>
              <a:t>and 1 bit </a:t>
            </a:r>
            <a:r>
              <a:rPr lang="en-US" altLang="ko-KR" dirty="0" smtClean="0"/>
              <a:t>is reserved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al.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2016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Kim et al. LG </a:t>
            </a:r>
            <a:r>
              <a:rPr lang="en-US" altLang="ko-KR" dirty="0"/>
              <a:t>Electronics</a:t>
            </a:r>
          </a:p>
        </p:txBody>
      </p:sp>
      <p:graphicFrame>
        <p:nvGraphicFramePr>
          <p:cNvPr id="7" name="Table 12"/>
          <p:cNvGraphicFramePr>
            <a:graphicFrameLocks noGrp="1"/>
          </p:cNvGraphicFramePr>
          <p:nvPr/>
        </p:nvGraphicFramePr>
        <p:xfrm>
          <a:off x="762000" y="990600"/>
          <a:ext cx="7467600" cy="52335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2016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720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Kim et al. LG </a:t>
            </a:r>
            <a:r>
              <a:rPr lang="en-US" altLang="ko-KR" dirty="0"/>
              <a:t>Electronics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2016</a:t>
            </a:r>
            <a:endParaRPr lang="en-US" altLang="ko-KR" dirty="0"/>
          </a:p>
        </p:txBody>
      </p:sp>
      <p:graphicFrame>
        <p:nvGraphicFramePr>
          <p:cNvPr id="13" name="Table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91794461"/>
              </p:ext>
            </p:extLst>
          </p:nvPr>
        </p:nvGraphicFramePr>
        <p:xfrm>
          <a:off x="800100" y="3647538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le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56296843"/>
              </p:ext>
            </p:extLst>
          </p:nvPr>
        </p:nvGraphicFramePr>
        <p:xfrm>
          <a:off x="800100" y="1600200"/>
          <a:ext cx="7239000" cy="203995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85598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Kim et al. LG </a:t>
            </a:r>
            <a:r>
              <a:rPr lang="en-US" altLang="ko-KR" dirty="0"/>
              <a:t>Electronics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2016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0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84278480"/>
              </p:ext>
            </p:extLst>
          </p:nvPr>
        </p:nvGraphicFramePr>
        <p:xfrm>
          <a:off x="762000" y="15240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4269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72449330"/>
              </p:ext>
            </p:extLst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Kim et al. LG </a:t>
            </a:r>
            <a:r>
              <a:rPr lang="en-US" altLang="ko-KR" dirty="0"/>
              <a:t>Electronics</a:t>
            </a: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 eaLnBrk="0" latinLnBrk="0" hangingPunct="0">
              <a:defRPr/>
            </a:pPr>
            <a:r>
              <a:rPr lang="en-US" altLang="ko-KR" sz="1800" b="1" dirty="0" smtClean="0"/>
              <a:t>May </a:t>
            </a: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2016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065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4245067"/>
              </p:ext>
            </p:extLst>
          </p:nvPr>
        </p:nvGraphicFramePr>
        <p:xfrm>
          <a:off x="731687" y="1252407"/>
          <a:ext cx="7772400" cy="20929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25318463"/>
              </p:ext>
            </p:extLst>
          </p:nvPr>
        </p:nvGraphicFramePr>
        <p:xfrm>
          <a:off x="726745" y="3352800"/>
          <a:ext cx="7807655" cy="1479737"/>
        </p:xfrm>
        <a:graphic>
          <a:graphicData uri="http://schemas.openxmlformats.org/drawingml/2006/table">
            <a:tbl>
              <a:tblPr/>
              <a:tblGrid>
                <a:gridCol w="1559256"/>
                <a:gridCol w="1219200"/>
                <a:gridCol w="1749983"/>
                <a:gridCol w="1374217"/>
                <a:gridCol w="1904999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Kim et al. LG </a:t>
            </a:r>
            <a:r>
              <a:rPr lang="en-US" altLang="ko-KR" dirty="0"/>
              <a:t>Electronics</a:t>
            </a:r>
          </a:p>
        </p:txBody>
      </p:sp>
      <p:sp>
        <p:nvSpPr>
          <p:cNvPr id="13" name="Date Placeholder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2016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6072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81968928"/>
              </p:ext>
            </p:extLst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73778789"/>
              </p:ext>
            </p:extLst>
          </p:nvPr>
        </p:nvGraphicFramePr>
        <p:xfrm>
          <a:off x="789972" y="993996"/>
          <a:ext cx="7239000" cy="36542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Zhou.lan@mediaTek.com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Kim et al. LG </a:t>
            </a:r>
            <a:r>
              <a:rPr lang="en-US" altLang="ko-KR" dirty="0"/>
              <a:t>Electronics</a:t>
            </a: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2016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686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65092845"/>
              </p:ext>
            </p:extLst>
          </p:nvPr>
        </p:nvGraphicFramePr>
        <p:xfrm>
          <a:off x="381000" y="1193248"/>
          <a:ext cx="8153400" cy="4751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Kim et al. LG </a:t>
            </a:r>
            <a:r>
              <a:rPr lang="en-US" altLang="ko-KR" dirty="0"/>
              <a:t>Electronics</a:t>
            </a:r>
          </a:p>
        </p:txBody>
      </p:sp>
      <p:sp>
        <p:nvSpPr>
          <p:cNvPr id="11" name="Date Placeholder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2016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4658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Kim et al. LG </a:t>
            </a:r>
            <a:r>
              <a:rPr lang="en-US" altLang="ko-KR" dirty="0"/>
              <a:t>Electronics</a:t>
            </a:r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2871788"/>
              </p:ext>
            </p:extLst>
          </p:nvPr>
        </p:nvGraphicFramePr>
        <p:xfrm>
          <a:off x="381000" y="1193248"/>
          <a:ext cx="8153400" cy="467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Tomoko Adachi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Toshiba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2"/>
                        </a:rPr>
                        <a:t>tomo.adachi@toshiba.co.jp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Narendar Madhavan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3"/>
                        </a:rPr>
                        <a:t>narendar.madhavan@toshiba.co.jp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Kentaro Taniguchi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4"/>
                        </a:rPr>
                        <a:t>kentaro.taniguchi@toshiba.co.jp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Toshihisa Nabetani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5"/>
                        </a:rPr>
                        <a:t>toshihisa.nabetani@toshiba.co.jp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Tsuguhide Aoki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6"/>
                        </a:rPr>
                        <a:t>tsuguhide.aoki@toshiba.co.jp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Koji Horisaki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7"/>
                        </a:rPr>
                        <a:t>kouji.horisaki@toshiba.co.jp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David Halls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8"/>
                        </a:rPr>
                        <a:t>david.halls@toshiba-trel.com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Filippo Tosato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9"/>
                        </a:rPr>
                        <a:t>filippo.tosato@toshiba-trel.com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Zubeir Bocus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0"/>
                        </a:rPr>
                        <a:t>zubeir.bocus@toshiba-trel.com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Fengming Cao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1"/>
                        </a:rPr>
                        <a:t>fengming.cao@toshiba-trel.com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Parag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Kulkarni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parag.kulkarni@toshiba-trel.com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2016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0483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74364</TotalTime>
  <Words>1536</Words>
  <Application>Microsoft Office PowerPoint</Application>
  <PresentationFormat>화면 슬라이드 쇼(4:3)</PresentationFormat>
  <Paragraphs>586</Paragraphs>
  <Slides>16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7" baseType="lpstr">
      <vt:lpstr>802-11-Submission</vt:lpstr>
      <vt:lpstr>TXOP Duration field in HE-SIG A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Capacity of HE-SIG A</vt:lpstr>
      <vt:lpstr>Further considerations for TXOP</vt:lpstr>
      <vt:lpstr>Conclusion</vt:lpstr>
      <vt:lpstr>Reference</vt:lpstr>
      <vt:lpstr>Straw Poll</vt:lpstr>
    </vt:vector>
  </TitlesOfParts>
  <Company>LG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Jeongki Kim</cp:lastModifiedBy>
  <cp:revision>1370</cp:revision>
  <cp:lastPrinted>1998-02-10T13:28:06Z</cp:lastPrinted>
  <dcterms:created xsi:type="dcterms:W3CDTF">2007-05-21T21:00:37Z</dcterms:created>
  <dcterms:modified xsi:type="dcterms:W3CDTF">2016-05-17T03:33:30Z</dcterms:modified>
</cp:coreProperties>
</file>