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459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460" r:id="rId11"/>
    <p:sldId id="451" r:id="rId12"/>
    <p:sldId id="461" r:id="rId13"/>
    <p:sldId id="462" r:id="rId14"/>
    <p:sldId id="463" r:id="rId15"/>
    <p:sldId id="464" r:id="rId16"/>
    <p:sldId id="465" r:id="rId1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005" autoAdjust="0"/>
  </p:normalViewPr>
  <p:slideViewPr>
    <p:cSldViewPr>
      <p:cViewPr>
        <p:scale>
          <a:sx n="66" d="100"/>
          <a:sy n="66" d="100"/>
        </p:scale>
        <p:origin x="-149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Page </a:t>
            </a:r>
            <a:fld id="{49C78061-A45C-4860-82E6-9B4C2FD18A4B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95901" y="6475413"/>
            <a:ext cx="21480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802.11-16/0636r0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  <a:cs typeface="Arial" pitchFamily="34" charset="0"/>
              </a:rPr>
              <a:t>Slide </a:t>
            </a:r>
            <a:fld id="{24D3EC7B-1F2A-4493-880A-297072A77AD1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dirty="0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ea typeface="굴림" pitchFamily="50" charset="-127"/>
              </a:rPr>
              <a:t>TXOP Duration field in HE-SIG A</a:t>
            </a:r>
            <a:endParaRPr lang="en-US" altLang="ko-KR" sz="2800" dirty="0" smtClean="0">
              <a:ea typeface="굴림" pitchFamily="50" charset="-127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itchFamily="50" charset="-127"/>
              </a:rPr>
              <a:t>Date:</a:t>
            </a:r>
            <a:r>
              <a:rPr lang="en-US" altLang="ko-KR" sz="2000" b="0" dirty="0" smtClean="0">
                <a:ea typeface="굴림" pitchFamily="50" charset="-127"/>
              </a:rPr>
              <a:t> </a:t>
            </a:r>
            <a:r>
              <a:rPr lang="en-US" altLang="ko-KR" sz="2000" b="0" dirty="0" smtClean="0">
                <a:ea typeface="굴림" pitchFamily="50" charset="-127"/>
              </a:rPr>
              <a:t>2016-05-15</a:t>
            </a:r>
            <a:endParaRPr lang="en-US" altLang="ko-KR" sz="2000" b="0" dirty="0" smtClean="0">
              <a:ea typeface="굴림" pitchFamily="50" charset="-127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4669644"/>
              </p:ext>
            </p:extLst>
          </p:nvPr>
        </p:nvGraphicFramePr>
        <p:xfrm>
          <a:off x="838200" y="2649496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)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08498799"/>
              </p:ext>
            </p:extLst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4027572"/>
              </p:ext>
            </p:extLst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48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TXOP field is carried in HE-SIG A of HE </a:t>
            </a:r>
            <a:r>
              <a:rPr lang="en-US" altLang="ko-KR" dirty="0" smtClean="0"/>
              <a:t>PPDUs </a:t>
            </a:r>
            <a:r>
              <a:rPr lang="en-US" altLang="ko-KR" dirty="0" smtClean="0"/>
              <a:t>to protect the TXOP including the PPDU but the details of the field is TBD</a:t>
            </a:r>
          </a:p>
          <a:p>
            <a:pPr lvl="1"/>
            <a:r>
              <a:rPr lang="en-US" altLang="ko-KR" sz="1800" dirty="0" smtClean="0"/>
              <a:t> Note that M</a:t>
            </a:r>
            <a:r>
              <a:rPr lang="en-US" altLang="ko-KR" sz="1800" dirty="0" smtClean="0"/>
              <a:t>PDU of</a:t>
            </a:r>
            <a:r>
              <a:rPr lang="ko-KR" altLang="en-US" sz="1800" dirty="0" smtClean="0"/>
              <a:t>  </a:t>
            </a:r>
            <a:r>
              <a:rPr lang="en-US" altLang="ko-KR" sz="1800" dirty="0" smtClean="0"/>
              <a:t>HT TB PPDU is not decoded by the 3</a:t>
            </a:r>
            <a:r>
              <a:rPr lang="en-US" altLang="ko-KR" sz="1800" baseline="30000" dirty="0" smtClean="0"/>
              <a:t>rd</a:t>
            </a:r>
            <a:r>
              <a:rPr lang="en-US" altLang="ko-KR" sz="1800" dirty="0" smtClean="0"/>
              <a:t> party STAs and MPDU encoded by higher MCS may not be decoded by 3</a:t>
            </a:r>
            <a:r>
              <a:rPr lang="en-US" altLang="ko-KR" sz="1800" baseline="30000" dirty="0" smtClean="0"/>
              <a:t>rd</a:t>
            </a:r>
            <a:r>
              <a:rPr lang="en-US" altLang="ko-KR" sz="1800" dirty="0" smtClean="0"/>
              <a:t> party STAs</a:t>
            </a:r>
          </a:p>
          <a:p>
            <a:endParaRPr lang="en-US" altLang="ko-KR" sz="2800" dirty="0" smtClean="0"/>
          </a:p>
          <a:p>
            <a:r>
              <a:rPr lang="en-US" altLang="ko-KR" sz="2800" dirty="0" smtClean="0"/>
              <a:t>Because HE-SIG A has the limited space, we need to decide the size of TXOP fields considering the capacity of HE-SIG A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37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Capacity of HE-SIG 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Updated fields after the last March meeting</a:t>
            </a:r>
          </a:p>
          <a:p>
            <a:pPr lvl="1"/>
            <a:r>
              <a:rPr lang="en-US" altLang="ko-KR" dirty="0" smtClean="0"/>
              <a:t>BW fields in HE MU PPDU: 3 bits (considering channel bonding) [1]</a:t>
            </a:r>
          </a:p>
          <a:p>
            <a:pPr lvl="1"/>
            <a:r>
              <a:rPr lang="en-US" altLang="ko-KR" dirty="0" smtClean="0"/>
              <a:t>CP and LTF Type: 3 -&gt; 2 bits [2]</a:t>
            </a:r>
          </a:p>
          <a:p>
            <a:pPr lvl="1"/>
            <a:r>
              <a:rPr lang="en-US" altLang="ko-KR" dirty="0" smtClean="0"/>
              <a:t>SR field: 4 bits [3]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Total remaining bits</a:t>
            </a:r>
          </a:p>
          <a:p>
            <a:pPr lvl="1"/>
            <a:r>
              <a:rPr lang="en-US" altLang="ko-KR" dirty="0" smtClean="0"/>
              <a:t>9 bits in HE SU PPDU and 8 bits in HE MU PPDU</a:t>
            </a:r>
          </a:p>
          <a:p>
            <a:r>
              <a:rPr lang="en-US" altLang="ko-KR" dirty="0" smtClean="0"/>
              <a:t>Like legacy system, 1 bit can be reserved for future extension</a:t>
            </a:r>
          </a:p>
          <a:p>
            <a:r>
              <a:rPr lang="en-US" altLang="ko-KR" dirty="0" smtClean="0"/>
              <a:t>So, we propose 7 bits TXOP Duration field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considerations for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Maximum duration</a:t>
            </a:r>
          </a:p>
          <a:p>
            <a:pPr lvl="1"/>
            <a:r>
              <a:rPr lang="en-US" altLang="ko-KR" sz="1800" dirty="0" smtClean="0"/>
              <a:t>TXOP should protect the following PPDU at least. Note that  the maximum duration of PPDU is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5.243 ms</a:t>
            </a:r>
          </a:p>
          <a:p>
            <a:pPr lvl="1"/>
            <a:r>
              <a:rPr lang="en-US" altLang="ko-KR" sz="1800" dirty="0" smtClean="0"/>
              <a:t>It should be competitive value. Note that the maximum TXOP in LLA is 8ms in coexistence scenario</a:t>
            </a:r>
            <a:endParaRPr lang="en-US" altLang="ko-KR" sz="1800" dirty="0" smtClean="0"/>
          </a:p>
          <a:p>
            <a:r>
              <a:rPr lang="en-US" altLang="ko-KR" sz="2000" dirty="0" smtClean="0"/>
              <a:t>Granularity</a:t>
            </a:r>
          </a:p>
          <a:p>
            <a:pPr lvl="1"/>
            <a:r>
              <a:rPr lang="en-US" altLang="ko-KR" sz="1800" dirty="0" smtClean="0"/>
              <a:t>Based on the maximum TXOP value, the granularity and the number of granularity will be decided</a:t>
            </a:r>
          </a:p>
          <a:p>
            <a:pPr lvl="1"/>
            <a:r>
              <a:rPr lang="en-US" altLang="ko-KR" sz="1800" dirty="0" smtClean="0"/>
              <a:t>The larger granularity, the larger overprotection </a:t>
            </a:r>
            <a:r>
              <a:rPr lang="en-US" altLang="ko-KR" sz="1800" dirty="0" smtClean="0">
                <a:sym typeface="Wingdings" pitchFamily="2" charset="2"/>
              </a:rPr>
              <a:t> degrade the efficiency for short packets </a:t>
            </a:r>
            <a:r>
              <a:rPr lang="en-US" altLang="ko-KR" sz="1800" dirty="0" smtClean="0"/>
              <a:t> 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The details for them will be revisit at the next meeting</a:t>
            </a:r>
            <a:endParaRPr lang="en-US" altLang="ko-KR" sz="1800" dirty="0" smtClean="0"/>
          </a:p>
          <a:p>
            <a:endParaRPr lang="ko-KR" altLang="en-US" sz="2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7 bits TXOP field and 1 bit reserved field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11/0635 </a:t>
            </a:r>
            <a:r>
              <a:rPr lang="en-US" altLang="ko-KR" dirty="0" smtClean="0"/>
              <a:t>BW indication for Non-contiguous Channel Bonding</a:t>
            </a:r>
            <a:endParaRPr lang="en-US" altLang="ko-KR" dirty="0" smtClean="0"/>
          </a:p>
          <a:p>
            <a:r>
              <a:rPr lang="en-US" altLang="ko-KR" dirty="0" smtClean="0"/>
              <a:t>[2] 11/0654 </a:t>
            </a:r>
            <a:r>
              <a:rPr lang="en-US" altLang="ko-KR" dirty="0" smtClean="0"/>
              <a:t>CP and LTF Options and Signaling</a:t>
            </a:r>
            <a:endParaRPr lang="en-US" altLang="ko-KR" dirty="0" smtClean="0"/>
          </a:p>
          <a:p>
            <a:r>
              <a:rPr lang="en-US" altLang="ko-KR" dirty="0" smtClean="0"/>
              <a:t>[3] 11/0xxx Spatial Re-use OA-CCA and SR Field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into SFD?</a:t>
            </a:r>
          </a:p>
          <a:p>
            <a:pPr lvl="1"/>
            <a:r>
              <a:rPr lang="en-US" altLang="ko-KR" dirty="0" smtClean="0"/>
              <a:t>In HE-SIG-A </a:t>
            </a:r>
            <a:r>
              <a:rPr lang="en-US" altLang="ko-KR" dirty="0" smtClean="0"/>
              <a:t>of </a:t>
            </a:r>
            <a:r>
              <a:rPr lang="en-US" altLang="ko-KR" dirty="0" smtClean="0"/>
              <a:t>HE (_ER_) </a:t>
            </a:r>
            <a:r>
              <a:rPr lang="en-US" altLang="ko-KR" dirty="0" smtClean="0"/>
              <a:t>SU </a:t>
            </a:r>
            <a:r>
              <a:rPr lang="en-US" altLang="ko-KR" dirty="0" smtClean="0"/>
              <a:t>PPDU/HE </a:t>
            </a:r>
            <a:r>
              <a:rPr lang="en-US" altLang="ko-KR" dirty="0" smtClean="0"/>
              <a:t>MU PPDU/HE TB </a:t>
            </a:r>
            <a:r>
              <a:rPr lang="en-US" altLang="ko-KR" dirty="0" smtClean="0"/>
              <a:t>PPDU, the size of TXOP Duration field is 7btis and 1 bit is reserved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72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  <p:graphicFrame>
        <p:nvGraphicFramePr>
          <p:cNvPr id="13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1794461"/>
              </p:ext>
            </p:extLst>
          </p:nvPr>
        </p:nvGraphicFramePr>
        <p:xfrm>
          <a:off x="800100" y="3647538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6296843"/>
              </p:ext>
            </p:extLst>
          </p:nvPr>
        </p:nvGraphicFramePr>
        <p:xfrm>
          <a:off x="800100" y="16002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559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26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2449330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 eaLnBrk="0" latinLnBrk="0" hangingPunct="0">
              <a:defRPr/>
            </a:pPr>
            <a:r>
              <a:rPr lang="en-US" altLang="ko-KR" sz="1800" b="1" dirty="0" smtClean="0"/>
              <a:t>May 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245067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5318463"/>
              </p:ext>
            </p:extLst>
          </p:nvPr>
        </p:nvGraphicFramePr>
        <p:xfrm>
          <a:off x="726745" y="3352800"/>
          <a:ext cx="7807655" cy="1479737"/>
        </p:xfrm>
        <a:graphic>
          <a:graphicData uri="http://schemas.openxmlformats.org/drawingml/2006/table">
            <a:tbl>
              <a:tblPr/>
              <a:tblGrid>
                <a:gridCol w="1559256"/>
                <a:gridCol w="1219200"/>
                <a:gridCol w="1749983"/>
                <a:gridCol w="1374217"/>
                <a:gridCol w="1904999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072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1968928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3778789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8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5092845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5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48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74295</TotalTime>
  <Words>1532</Words>
  <Application>Microsoft Office PowerPoint</Application>
  <PresentationFormat>화면 슬라이드 쇼(4:3)</PresentationFormat>
  <Paragraphs>586</Paragraphs>
  <Slides>16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802-11-Submission</vt:lpstr>
      <vt:lpstr>TXOP Duration field in HE-SIG A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Capacity of HE-SIG A</vt:lpstr>
      <vt:lpstr>Further considerations for TXOP</vt:lpstr>
      <vt:lpstr>Conclusion</vt:lpstr>
      <vt:lpstr>Reference</vt:lpstr>
      <vt:lpstr>Straw Poll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Jeongki Kim</cp:lastModifiedBy>
  <cp:revision>1366</cp:revision>
  <cp:lastPrinted>1998-02-10T13:28:06Z</cp:lastPrinted>
  <dcterms:created xsi:type="dcterms:W3CDTF">2007-05-21T21:00:37Z</dcterms:created>
  <dcterms:modified xsi:type="dcterms:W3CDTF">2016-05-16T10:24:38Z</dcterms:modified>
</cp:coreProperties>
</file>