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75" r:id="rId12"/>
    <p:sldId id="576" r:id="rId13"/>
    <p:sldId id="577" r:id="rId14"/>
    <p:sldId id="578" r:id="rId15"/>
    <p:sldId id="579" r:id="rId16"/>
    <p:sldId id="580" r:id="rId17"/>
    <p:sldId id="58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DCM PHY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3989"/>
            <a:ext cx="7772400" cy="4495800"/>
          </a:xfrm>
        </p:spPr>
        <p:txBody>
          <a:bodyPr/>
          <a:lstStyle/>
          <a:p>
            <a:r>
              <a:rPr lang="en-US" sz="2400" dirty="0" smtClean="0"/>
              <a:t>DCM has been introduced to 11ax as an optional mode.</a:t>
            </a:r>
          </a:p>
          <a:p>
            <a:endParaRPr lang="en-US" sz="2400" dirty="0"/>
          </a:p>
          <a:p>
            <a:r>
              <a:rPr lang="en-US" sz="2400" dirty="0" smtClean="0"/>
              <a:t>Some PHY parameter exceptions for MCS0-DCM need to be addressed when DCM is used.</a:t>
            </a:r>
          </a:p>
          <a:p>
            <a:endParaRPr lang="en-US" sz="2400" dirty="0"/>
          </a:p>
          <a:p>
            <a:r>
              <a:rPr lang="en-US" sz="2400" dirty="0" smtClean="0"/>
              <a:t>There are also some related issues in current D0.1 on the MCS tables.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7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MCS0-DCM Non-Integer </a:t>
            </a:r>
            <a:r>
              <a:rPr lang="en-US" b="0" i="1" dirty="0"/>
              <a:t>N</a:t>
            </a:r>
            <a:r>
              <a:rPr lang="en-US" sz="1800" b="0" i="1" dirty="0"/>
              <a:t>DBPS</a:t>
            </a:r>
            <a:r>
              <a:rPr lang="en-US" dirty="0"/>
              <a:t>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RU sizes, with MCS0-DCM, NDBPS is non-zero.</a:t>
            </a:r>
          </a:p>
          <a:p>
            <a:pPr lvl="1"/>
            <a:r>
              <a:rPr lang="en-US" dirty="0"/>
              <a:t>106-RU, MCS0-DCM, 1SS: N</a:t>
            </a:r>
            <a:r>
              <a:rPr lang="en-US" sz="1400" dirty="0"/>
              <a:t>SD.DCM </a:t>
            </a:r>
            <a:r>
              <a:rPr lang="en-US" dirty="0"/>
              <a:t>=102/2=51, N</a:t>
            </a:r>
            <a:r>
              <a:rPr lang="en-US" sz="1400" dirty="0"/>
              <a:t>CBPS</a:t>
            </a:r>
            <a:r>
              <a:rPr lang="en-US" dirty="0"/>
              <a:t>=51, N</a:t>
            </a:r>
            <a:r>
              <a:rPr lang="en-US" sz="1400" dirty="0"/>
              <a:t>DBPS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51/2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242-RU, MCS0-DCM, 1SS: </a:t>
            </a:r>
            <a:r>
              <a:rPr lang="en-US" dirty="0" smtClean="0"/>
              <a:t>N</a:t>
            </a:r>
            <a:r>
              <a:rPr lang="en-US" sz="1400" dirty="0" smtClean="0"/>
              <a:t>SD.DCM</a:t>
            </a:r>
            <a:r>
              <a:rPr lang="en-US" dirty="0" smtClean="0"/>
              <a:t>=234/2=117</a:t>
            </a:r>
            <a:r>
              <a:rPr lang="en-US" dirty="0"/>
              <a:t>, </a:t>
            </a:r>
            <a:r>
              <a:rPr lang="en-US" dirty="0" smtClean="0"/>
              <a:t>N</a:t>
            </a:r>
            <a:r>
              <a:rPr lang="en-US" sz="1400" dirty="0" smtClean="0"/>
              <a:t>CBPS</a:t>
            </a:r>
            <a:r>
              <a:rPr lang="en-US" dirty="0" smtClean="0"/>
              <a:t>=117</a:t>
            </a:r>
            <a:r>
              <a:rPr lang="en-US" dirty="0"/>
              <a:t>, </a:t>
            </a:r>
            <a:r>
              <a:rPr lang="en-US" dirty="0" smtClean="0"/>
              <a:t>NDBPS=</a:t>
            </a:r>
            <a:r>
              <a:rPr lang="en-US" dirty="0" smtClean="0">
                <a:solidFill>
                  <a:srgbClr val="FF0000"/>
                </a:solidFill>
              </a:rPr>
              <a:t>117/2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Proposed parameters for these cases.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561415"/>
              </p:ext>
            </p:extLst>
          </p:nvPr>
        </p:nvGraphicFramePr>
        <p:xfrm>
          <a:off x="2770188" y="4191000"/>
          <a:ext cx="21050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269720" imgH="736560" progId="Equation.DSMT4">
                  <p:embed/>
                </p:oleObj>
              </mc:Choice>
              <mc:Fallback>
                <p:oleObj name="Equation" r:id="rId3" imgW="12697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0188" y="4191000"/>
                        <a:ext cx="2105025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535270"/>
              </p:ext>
            </p:extLst>
          </p:nvPr>
        </p:nvGraphicFramePr>
        <p:xfrm>
          <a:off x="367905" y="5599514"/>
          <a:ext cx="8484390" cy="380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5384520" imgH="241200" progId="Equation.DSMT4">
                  <p:embed/>
                </p:oleObj>
              </mc:Choice>
              <mc:Fallback>
                <p:oleObj name="Equation" r:id="rId5" imgW="53845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7905" y="5599514"/>
                        <a:ext cx="8484390" cy="3801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5108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1. BCC Case: Post-FEC </a:t>
            </a:r>
            <a:r>
              <a:rPr lang="en-US" b="0" dirty="0"/>
              <a:t>padding for </a:t>
            </a:r>
            <a:r>
              <a:rPr lang="en-US" b="0" dirty="0" smtClean="0"/>
              <a:t>MCS0-DCM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r>
              <a:rPr lang="en-US" sz="2400" dirty="0"/>
              <a:t>Conduct post-FEC padding of </a:t>
            </a:r>
            <a:r>
              <a:rPr lang="en-US" sz="2400" dirty="0">
                <a:solidFill>
                  <a:srgbClr val="FF0000"/>
                </a:solidFill>
              </a:rPr>
              <a:t>1 bit</a:t>
            </a:r>
            <a:r>
              <a:rPr lang="en-US" sz="2400" dirty="0"/>
              <a:t> </a:t>
            </a:r>
            <a:r>
              <a:rPr lang="en-US" sz="2400" u="sng" dirty="0"/>
              <a:t>per-symbol</a:t>
            </a:r>
            <a:r>
              <a:rPr lang="en-US" sz="2400" dirty="0"/>
              <a:t> after BCC encoder to make up </a:t>
            </a:r>
            <a:r>
              <a:rPr lang="en-US" sz="2400" i="1" dirty="0"/>
              <a:t>N</a:t>
            </a:r>
            <a:r>
              <a:rPr lang="en-US" sz="1800" i="1" dirty="0"/>
              <a:t>CBPS</a:t>
            </a:r>
            <a:r>
              <a:rPr lang="en-US" sz="2400" dirty="0"/>
              <a:t> coded bits, before interleaving.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6610" y="3205513"/>
            <a:ext cx="9077390" cy="1747487"/>
            <a:chOff x="-116065" y="1759304"/>
            <a:chExt cx="9077390" cy="1747487"/>
          </a:xfrm>
        </p:grpSpPr>
        <p:sp>
          <p:nvSpPr>
            <p:cNvPr id="8" name="Rectangle 7"/>
            <p:cNvSpPr/>
            <p:nvPr/>
          </p:nvSpPr>
          <p:spPr bwMode="auto">
            <a:xfrm>
              <a:off x="148935" y="1947333"/>
              <a:ext cx="609600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BCC</a:t>
              </a:r>
            </a:p>
          </p:txBody>
        </p:sp>
        <p:cxnSp>
          <p:nvCxnSpPr>
            <p:cNvPr id="9" name="Straight Arrow Connector 8"/>
            <p:cNvCxnSpPr>
              <a:endCxn id="8" idx="1"/>
            </p:cNvCxnSpPr>
            <p:nvPr/>
          </p:nvCxnSpPr>
          <p:spPr bwMode="auto">
            <a:xfrm>
              <a:off x="-116065" y="2671233"/>
              <a:ext cx="265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772935" y="2671233"/>
              <a:ext cx="26184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2381812" y="1947333"/>
              <a:ext cx="761999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BCC Interleaver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 rot="5400000">
              <a:off x="5795258" y="1292258"/>
              <a:ext cx="793397" cy="172748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Mapper for 1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half band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4355496" y="2192867"/>
              <a:ext cx="972716" cy="423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006600" y="2671233"/>
              <a:ext cx="3752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1043962" y="1947333"/>
              <a:ext cx="962638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Padding 1 bit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(</a:t>
              </a:r>
              <a:r>
                <a:rPr lang="en-US" sz="1400" dirty="0" smtClean="0">
                  <a:solidFill>
                    <a:srgbClr val="FF0000"/>
                  </a:solidFill>
                </a:rPr>
                <a:t>for MCS0-DCM, 1SS, 106-RU or 242-RU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32725" y="1947333"/>
              <a:ext cx="609600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8442325" y="2671233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8" name="Rectangle 17"/>
            <p:cNvSpPr/>
            <p:nvPr/>
          </p:nvSpPr>
          <p:spPr bwMode="auto">
            <a:xfrm rot="5400000">
              <a:off x="5795995" y="2246348"/>
              <a:ext cx="793397" cy="172748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Mapper for 2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nd</a:t>
              </a:r>
              <a:r>
                <a:rPr lang="en-US" sz="1400" dirty="0">
                  <a:latin typeface="Times New Roman" pitchFamily="18" charset="0"/>
                </a:rPr>
                <a:t> 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half band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7060555" y="2197100"/>
              <a:ext cx="24257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7060555" y="3187701"/>
              <a:ext cx="24257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1" idx="3"/>
            </p:cNvCxnSpPr>
            <p:nvPr/>
          </p:nvCxnSpPr>
          <p:spPr bwMode="gray">
            <a:xfrm>
              <a:off x="3143811" y="2671233"/>
              <a:ext cx="319265" cy="0"/>
            </a:xfrm>
            <a:prstGeom prst="line">
              <a:avLst/>
            </a:prstGeom>
            <a:solidFill>
              <a:srgbClr val="EE2D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rgbClr val="FFFFFF">
                  <a:satMod val="175000"/>
                  <a:alpha val="40000"/>
                </a:srgbClr>
              </a:glow>
            </a:effectLst>
          </p:spPr>
        </p:cxnSp>
        <p:cxnSp>
          <p:nvCxnSpPr>
            <p:cNvPr id="22" name="Straight Connector 21"/>
            <p:cNvCxnSpPr/>
            <p:nvPr/>
          </p:nvCxnSpPr>
          <p:spPr bwMode="gray">
            <a:xfrm>
              <a:off x="7303125" y="2192867"/>
              <a:ext cx="0" cy="994834"/>
            </a:xfrm>
            <a:prstGeom prst="line">
              <a:avLst/>
            </a:prstGeom>
            <a:solidFill>
              <a:srgbClr val="EE2D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rgbClr val="FFFFFF">
                  <a:satMod val="175000"/>
                  <a:alpha val="40000"/>
                </a:srgbClr>
              </a:glow>
            </a:effectLst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303125" y="2671233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cxnSp>
        <p:nvCxnSpPr>
          <p:cNvPr id="24" name="Straight Arrow Connector 23"/>
          <p:cNvCxnSpPr/>
          <p:nvPr/>
        </p:nvCxnSpPr>
        <p:spPr bwMode="auto">
          <a:xfrm>
            <a:off x="5135675" y="4523842"/>
            <a:ext cx="3752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Rectangle 24"/>
          <p:cNvSpPr/>
          <p:nvPr/>
        </p:nvSpPr>
        <p:spPr bwMode="auto">
          <a:xfrm rot="16200000">
            <a:off x="4053176" y="3705792"/>
            <a:ext cx="1447801" cy="73586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DCM Modulation Mapper</a:t>
            </a:r>
          </a:p>
        </p:txBody>
      </p:sp>
      <p:sp>
        <p:nvSpPr>
          <p:cNvPr id="26" name="Rectangle 25"/>
          <p:cNvSpPr/>
          <p:nvPr/>
        </p:nvSpPr>
        <p:spPr bwMode="auto">
          <a:xfrm rot="16200000">
            <a:off x="3128974" y="3767581"/>
            <a:ext cx="1447694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Consellation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Mapper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205681" y="4116291"/>
            <a:ext cx="2034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6659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2. LDPC Case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Solution: no post-FEC padding required, directly conduct LDPC encoding process as in 11ac assuming the </a:t>
            </a:r>
            <a:r>
              <a:rPr lang="en-US" sz="2400" i="1" dirty="0"/>
              <a:t>N</a:t>
            </a:r>
            <a:r>
              <a:rPr lang="en-US" sz="1800" i="1" dirty="0"/>
              <a:t>CBPS</a:t>
            </a:r>
            <a:r>
              <a:rPr lang="en-US" sz="1800" dirty="0"/>
              <a:t>, </a:t>
            </a:r>
            <a:r>
              <a:rPr lang="en-US" sz="2400" i="1" dirty="0"/>
              <a:t>N</a:t>
            </a:r>
            <a:r>
              <a:rPr lang="en-US" sz="1600" i="1" dirty="0"/>
              <a:t>DBPS</a:t>
            </a:r>
            <a:r>
              <a:rPr lang="en-US" sz="2400" dirty="0"/>
              <a:t>, parameters – just like any other non-integer </a:t>
            </a:r>
            <a:r>
              <a:rPr lang="en-US" sz="2400" i="1" dirty="0"/>
              <a:t>N</a:t>
            </a:r>
            <a:r>
              <a:rPr lang="en-US" sz="1600" i="1" dirty="0"/>
              <a:t>DBPS</a:t>
            </a:r>
            <a:r>
              <a:rPr lang="en-US" sz="2400" dirty="0"/>
              <a:t> cases for LDPC.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Notes on </a:t>
            </a:r>
            <a:r>
              <a:rPr lang="en-US" b="0" dirty="0" smtClean="0"/>
              <a:t>the MCS </a:t>
            </a:r>
            <a:r>
              <a:rPr lang="en-US" b="0" dirty="0"/>
              <a:t>Table in D0.1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975" y="1371600"/>
            <a:ext cx="7772400" cy="4495800"/>
          </a:xfrm>
        </p:spPr>
        <p:txBody>
          <a:bodyPr/>
          <a:lstStyle/>
          <a:p>
            <a:r>
              <a:rPr lang="en-US" dirty="0"/>
              <a:t>In Current MCS table of D0.1 we saw the following issues:</a:t>
            </a:r>
          </a:p>
          <a:p>
            <a:pPr lvl="1"/>
            <a:r>
              <a:rPr lang="en-US" dirty="0"/>
              <a:t>In DCM=1 case, N</a:t>
            </a:r>
            <a:r>
              <a:rPr lang="en-US" sz="1400" dirty="0"/>
              <a:t>SD</a:t>
            </a:r>
            <a:r>
              <a:rPr lang="en-US" dirty="0"/>
              <a:t> and N</a:t>
            </a:r>
            <a:r>
              <a:rPr lang="en-US" sz="1400" dirty="0"/>
              <a:t>CBPS</a:t>
            </a:r>
            <a:r>
              <a:rPr lang="en-US" dirty="0"/>
              <a:t> are identical to DCM=0, with a coding rate 1/4. There is no such a coding scheme especially for LDPC, in which we reuse 11ac encoding procedure and this N</a:t>
            </a:r>
            <a:r>
              <a:rPr lang="en-US" sz="1600" dirty="0"/>
              <a:t>CBPS</a:t>
            </a:r>
            <a:r>
              <a:rPr lang="en-US" dirty="0"/>
              <a:t> value leads to a different LDPC code! </a:t>
            </a:r>
          </a:p>
          <a:p>
            <a:pPr lvl="1"/>
            <a:r>
              <a:rPr lang="en-US" dirty="0"/>
              <a:t>DCM=1 is applied to all </a:t>
            </a:r>
            <a:r>
              <a:rPr lang="en-US" dirty="0" smtClean="0"/>
              <a:t>MCS tables, we need to mark DCM=1 only in the MCS tables that allows DCM.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Proposed </a:t>
            </a:r>
            <a:r>
              <a:rPr lang="en-US" dirty="0"/>
              <a:t>Changes: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Change the N</a:t>
            </a:r>
            <a:r>
              <a:rPr lang="en-US" sz="1400" dirty="0" smtClean="0"/>
              <a:t>SD, </a:t>
            </a:r>
            <a:r>
              <a:rPr lang="en-US" dirty="0" smtClean="0"/>
              <a:t>N</a:t>
            </a:r>
            <a:r>
              <a:rPr lang="en-US" sz="1200" dirty="0" smtClean="0"/>
              <a:t>CBPS</a:t>
            </a:r>
            <a:r>
              <a:rPr lang="en-US" dirty="0" smtClean="0"/>
              <a:t> and N</a:t>
            </a:r>
            <a:r>
              <a:rPr lang="en-US" sz="1400" dirty="0" smtClean="0"/>
              <a:t>DBPS</a:t>
            </a:r>
            <a:r>
              <a:rPr lang="en-US" dirty="0" smtClean="0"/>
              <a:t> parameters as proposed.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Change the coding rate </a:t>
            </a:r>
            <a:r>
              <a:rPr lang="en-US" i="1" dirty="0" smtClean="0"/>
              <a:t>R</a:t>
            </a:r>
            <a:r>
              <a:rPr lang="en-US" dirty="0" smtClean="0"/>
              <a:t> to be identical to DCM=0.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Limit DCM=1 only to the </a:t>
            </a:r>
            <a:r>
              <a:rPr lang="en-US" dirty="0" smtClean="0"/>
              <a:t>allowed </a:t>
            </a:r>
            <a:r>
              <a:rPr lang="en-US" dirty="0" err="1" smtClean="0"/>
              <a:t>Nss</a:t>
            </a:r>
            <a:r>
              <a:rPr lang="en-US" dirty="0" smtClean="0"/>
              <a:t> </a:t>
            </a:r>
            <a:r>
              <a:rPr lang="en-US" dirty="0"/>
              <a:t>cases.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70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00200"/>
            <a:ext cx="8315324" cy="4495800"/>
          </a:xfrm>
        </p:spPr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</a:t>
            </a:r>
            <a:r>
              <a:rPr lang="en-US" dirty="0" smtClean="0"/>
              <a:t>the following text to </a:t>
            </a:r>
            <a:r>
              <a:rPr lang="en-US" dirty="0"/>
              <a:t>the </a:t>
            </a:r>
            <a:r>
              <a:rPr lang="en-US" dirty="0" smtClean="0"/>
              <a:t>SFD: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DCM = 1, the </a:t>
            </a:r>
            <a:r>
              <a:rPr lang="en-US" i="1" dirty="0"/>
              <a:t>N</a:t>
            </a:r>
            <a:r>
              <a:rPr lang="en-US" sz="1400" i="1" dirty="0"/>
              <a:t>SD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sz="1400" i="1" dirty="0"/>
              <a:t>CBPS</a:t>
            </a:r>
            <a:r>
              <a:rPr lang="en-US" dirty="0"/>
              <a:t>, and </a:t>
            </a:r>
            <a:r>
              <a:rPr lang="en-US" i="1" dirty="0"/>
              <a:t>N</a:t>
            </a:r>
            <a:r>
              <a:rPr lang="en-US" sz="1400" i="1" dirty="0"/>
              <a:t>DBPS</a:t>
            </a:r>
            <a:r>
              <a:rPr lang="en-US" dirty="0"/>
              <a:t> are set by the following expressions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the case of MCS0, DCM=1, </a:t>
            </a:r>
            <a:r>
              <a:rPr lang="en-US" dirty="0" err="1"/>
              <a:t>Nss</a:t>
            </a:r>
            <a:r>
              <a:rPr lang="en-US" dirty="0"/>
              <a:t>=1, 106-RU or 242-RU, if the coding is BCC, then for each OFDM symbol 1 bit is padded after the NDBPS*2 BCC encoded bit before going into the BCC </a:t>
            </a:r>
            <a:r>
              <a:rPr lang="en-US" dirty="0" err="1"/>
              <a:t>interleaver</a:t>
            </a:r>
            <a:r>
              <a:rPr lang="en-US" dirty="0"/>
              <a:t>; if the coding is LDPC, LDPC encoding flow should be based on NDBPS and NCBPS as defined in the above equations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540624"/>
              </p:ext>
            </p:extLst>
          </p:nvPr>
        </p:nvGraphicFramePr>
        <p:xfrm>
          <a:off x="723106" y="2743200"/>
          <a:ext cx="8304213" cy="157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5574960" imgH="990360" progId="Equation.DSMT4">
                  <p:embed/>
                </p:oleObj>
              </mc:Choice>
              <mc:Fallback>
                <p:oleObj name="Equation" r:id="rId3" imgW="55749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106" y="2743200"/>
                        <a:ext cx="8304213" cy="1577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7260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make </a:t>
            </a:r>
            <a:r>
              <a:rPr lang="en-US" dirty="0"/>
              <a:t>the following </a:t>
            </a:r>
            <a:r>
              <a:rPr lang="en-US" dirty="0" smtClean="0"/>
              <a:t>changes </a:t>
            </a:r>
            <a:r>
              <a:rPr lang="en-US" dirty="0"/>
              <a:t>to </a:t>
            </a:r>
            <a:r>
              <a:rPr lang="en-US" dirty="0" smtClean="0"/>
              <a:t>D0.1 MCS Tables:</a:t>
            </a:r>
          </a:p>
          <a:p>
            <a:pPr lvl="1"/>
            <a:r>
              <a:rPr lang="en-US" dirty="0" smtClean="0"/>
              <a:t>When DCM=1, change the </a:t>
            </a:r>
            <a:r>
              <a:rPr lang="en-US" i="1" dirty="0" smtClean="0"/>
              <a:t>N</a:t>
            </a:r>
            <a:r>
              <a:rPr lang="en-US" sz="1400" i="1" dirty="0" smtClean="0"/>
              <a:t>SD</a:t>
            </a:r>
            <a:r>
              <a:rPr lang="en-US" dirty="0" smtClean="0"/>
              <a:t> parameter to be ½ of DCM=0 cases for the same RU size.</a:t>
            </a:r>
          </a:p>
          <a:p>
            <a:pPr lvl="1"/>
            <a:r>
              <a:rPr lang="en-US" dirty="0"/>
              <a:t>When DCM=1, change the </a:t>
            </a:r>
            <a:r>
              <a:rPr lang="en-US" i="1" dirty="0" smtClean="0"/>
              <a:t>N</a:t>
            </a:r>
            <a:r>
              <a:rPr lang="en-US" sz="1200" i="1" dirty="0" smtClean="0"/>
              <a:t>CBPS</a:t>
            </a:r>
            <a:r>
              <a:rPr lang="en-US" dirty="0" smtClean="0"/>
              <a:t> </a:t>
            </a:r>
            <a:r>
              <a:rPr lang="en-US" dirty="0"/>
              <a:t>parameter to be ½ of DCM=0 </a:t>
            </a:r>
            <a:r>
              <a:rPr lang="en-US" dirty="0" smtClean="0"/>
              <a:t>case.</a:t>
            </a:r>
          </a:p>
          <a:p>
            <a:pPr lvl="1"/>
            <a:r>
              <a:rPr lang="en-US" dirty="0"/>
              <a:t>When DCM=1, change the </a:t>
            </a:r>
            <a:r>
              <a:rPr lang="en-US" i="1" dirty="0" smtClean="0"/>
              <a:t>N</a:t>
            </a:r>
            <a:r>
              <a:rPr lang="en-US" sz="1200" i="1" dirty="0" smtClean="0"/>
              <a:t>DBPS</a:t>
            </a:r>
            <a:r>
              <a:rPr lang="en-US" dirty="0" smtClean="0"/>
              <a:t> </a:t>
            </a:r>
            <a:r>
              <a:rPr lang="en-US" dirty="0"/>
              <a:t>parameter to be ½ of DCM=0 </a:t>
            </a:r>
            <a:r>
              <a:rPr lang="en-US" dirty="0" smtClean="0"/>
              <a:t>case, or take the floor for the two cases: 106-RU, MCS0, DCM=1, </a:t>
            </a:r>
            <a:r>
              <a:rPr lang="en-US" dirty="0" err="1" smtClean="0"/>
              <a:t>Nss</a:t>
            </a:r>
            <a:r>
              <a:rPr lang="en-US" dirty="0" smtClean="0"/>
              <a:t>=1, and 242-RU</a:t>
            </a:r>
            <a:r>
              <a:rPr lang="en-US" dirty="0"/>
              <a:t>, MCS0, DCM=1, </a:t>
            </a:r>
            <a:r>
              <a:rPr lang="en-US" dirty="0" err="1"/>
              <a:t>Nss</a:t>
            </a:r>
            <a:r>
              <a:rPr lang="en-US" dirty="0"/>
              <a:t>=1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When DCM=1, change the </a:t>
            </a:r>
            <a:r>
              <a:rPr lang="en-US" dirty="0" smtClean="0"/>
              <a:t>coding rate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parameter to be </a:t>
            </a:r>
            <a:r>
              <a:rPr lang="en-US" dirty="0" smtClean="0"/>
              <a:t>identical to the </a:t>
            </a:r>
            <a:r>
              <a:rPr lang="en-US" dirty="0"/>
              <a:t>DCM=0 </a:t>
            </a:r>
            <a:r>
              <a:rPr lang="en-US" dirty="0" smtClean="0"/>
              <a:t>case.</a:t>
            </a:r>
            <a:endParaRPr lang="en-US" dirty="0"/>
          </a:p>
          <a:p>
            <a:pPr lvl="1"/>
            <a:r>
              <a:rPr lang="en-US" dirty="0" smtClean="0"/>
              <a:t>Limit DCM=1 only to the allowed </a:t>
            </a:r>
            <a:r>
              <a:rPr lang="en-US" dirty="0" err="1" smtClean="0"/>
              <a:t>Nss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6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218804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2016</a:t>
            </a: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110950</TotalTime>
  <Words>790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802-11-Submission</vt:lpstr>
      <vt:lpstr>Equation</vt:lpstr>
      <vt:lpstr>DCM PHY Parameters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Overviews</vt:lpstr>
      <vt:lpstr>MCS0-DCM Non-Integer NDBPS Issue</vt:lpstr>
      <vt:lpstr>1. BCC Case: Post-FEC padding for MCS0-DCM</vt:lpstr>
      <vt:lpstr>2. LDPC Case</vt:lpstr>
      <vt:lpstr>Notes on the MCS Table in D0.1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1846</cp:revision>
  <cp:lastPrinted>1998-02-10T13:28:06Z</cp:lastPrinted>
  <dcterms:created xsi:type="dcterms:W3CDTF">2007-05-21T21:00:37Z</dcterms:created>
  <dcterms:modified xsi:type="dcterms:W3CDTF">2016-05-16T07:40:29Z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