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9"/>
  </p:notesMasterIdLst>
  <p:handoutMasterIdLst>
    <p:handoutMasterId r:id="rId30"/>
  </p:handoutMasterIdLst>
  <p:sldIdLst>
    <p:sldId id="293" r:id="rId7"/>
    <p:sldId id="29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287" r:id="rId18"/>
    <p:sldId id="306" r:id="rId19"/>
    <p:sldId id="288" r:id="rId20"/>
    <p:sldId id="289" r:id="rId21"/>
    <p:sldId id="290" r:id="rId22"/>
    <p:sldId id="291" r:id="rId23"/>
    <p:sldId id="292" r:id="rId24"/>
    <p:sldId id="307" r:id="rId25"/>
    <p:sldId id="295" r:id="rId26"/>
    <p:sldId id="294" r:id="rId27"/>
    <p:sldId id="296" r:id="rId2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62" autoAdjust="0"/>
    <p:restoredTop sz="89325" autoAdjust="0"/>
  </p:normalViewPr>
  <p:slideViewPr>
    <p:cSldViewPr snapToGrid="0">
      <p:cViewPr varScale="1">
        <p:scale>
          <a:sx n="62" d="100"/>
          <a:sy n="62" d="100"/>
        </p:scale>
        <p:origin x="1243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802.11-16/571r1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802.11-16/571r1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036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23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802.11-16/0613r1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rporat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lan.sutskover@inte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7" Type="http://schemas.openxmlformats.org/officeDocument/2006/relationships/hyperlink" Target="mailto:jkneckt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HE-SIG-B Related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Date: 2016-05-15</a:t>
            </a:r>
          </a:p>
          <a:p>
            <a:r>
              <a:rPr lang="en-US" dirty="0" smtClean="0"/>
              <a:t>Authors: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19189"/>
              </p:ext>
            </p:extLst>
          </p:nvPr>
        </p:nvGraphicFramePr>
        <p:xfrm>
          <a:off x="685800" y="3103563"/>
          <a:ext cx="7772400" cy="1910329"/>
        </p:xfrm>
        <a:graphic>
          <a:graphicData uri="http://schemas.openxmlformats.org/drawingml/2006/table">
            <a:tbl>
              <a:tblPr firstRow="1" bandRow="1"/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04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Qualcomm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304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304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Bin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335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335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arjunb@qti.qualcomm.com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972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81000" y="3521717"/>
          <a:ext cx="8153400" cy="1712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98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/>
          </p:nvPr>
        </p:nvGraphicFramePr>
        <p:xfrm>
          <a:off x="841375" y="1146175"/>
          <a:ext cx="6802438" cy="363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ocument" r:id="rId4" imgW="9344962" imgH="4994491" progId="Word.Document.8">
                  <p:embed/>
                </p:oleObj>
              </mc:Choice>
              <mc:Fallback>
                <p:oleObj name="Document" r:id="rId4" imgW="9344962" imgH="49944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1146175"/>
                        <a:ext cx="6802438" cy="3633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148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these slides we cover HE-SIG-B related issues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Signaling of unallocated RUs in HE-SIG-B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HE-SIG-B channel ordering for 80 MHz and 160 MHz PPDUs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Per-user content blocks ordering for large MU-MIMO allocations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STA-ID field of HE-SIG-B in UL HE MU PPDU transmissions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Outline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We discuss each issue and present our 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88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Signaling of Unallocated RUs in HE-SIG-B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RU allocation table index in SIG-B Common indicates the split of a 20 MHz channel into RUs of different sizes</a:t>
            </a:r>
            <a:endParaRPr lang="en-US" sz="18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Number of users assigned to each RU is also indicated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User-specific SIG-B content blocks are arranged so that each user is mapped to the corresponding RU in allocation plan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Mapping of user-specific blocks to RUs is defined for each 20 MHz channel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u="sng" dirty="0" smtClean="0"/>
              <a:t>Proposal</a:t>
            </a:r>
            <a:r>
              <a:rPr lang="en-US" sz="2000" dirty="0" smtClean="0"/>
              <a:t>: AID value of 2046 is reserved to indicate unallocated RUs in the allocation plan to avoid ambiguity in RU assignment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 user-specific block with reserved AID value is transmitted in appropriate location corresponding to the unused 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AID values 0 and 2047 in use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9306" y="4933832"/>
            <a:ext cx="4423394" cy="1505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5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Ordering of HE-SIG-B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HE-SIG-B follows [1 2 1 2] structure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mapping for HE-SIG-B channels for 80 MHz PPDU is shown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Frequency mapping of HE-SIG-B channels undefined for 80 MHz and 160/80+80 MHz PPDUs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323" y="4348000"/>
            <a:ext cx="6180031" cy="2035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252519" y="4287795"/>
            <a:ext cx="28914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chemeClr val="tx1"/>
                </a:solidFill>
              </a:rPr>
              <a:t>Figure:. HE-SIG-B channels in an 80 MHz PPDU</a:t>
            </a:r>
            <a:endParaRPr lang="en-US" sz="1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59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Ordering of HE-SIG-B Channels: Increasing order of absolute frequency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an 80 MHz </a:t>
            </a:r>
            <a:r>
              <a:rPr lang="en-US" dirty="0" smtClean="0"/>
              <a:t>and </a:t>
            </a:r>
            <a:r>
              <a:rPr lang="en-US" dirty="0"/>
              <a:t>160 MHz PPDUs, </a:t>
            </a:r>
            <a:r>
              <a:rPr lang="en-US" dirty="0" smtClean="0"/>
              <a:t>in each SIG-B content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HE-SIG-B </a:t>
            </a:r>
            <a:r>
              <a:rPr lang="en-US" dirty="0"/>
              <a:t>common blocks of the multiple 20MHz </a:t>
            </a:r>
            <a:r>
              <a:rPr lang="en-US" dirty="0" smtClean="0"/>
              <a:t>channels </a:t>
            </a:r>
            <a:r>
              <a:rPr lang="en-US" dirty="0"/>
              <a:t>are transmitted in an increasing order of the absolute frequency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940" y="3740613"/>
            <a:ext cx="6560731" cy="27348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561439" y="4033795"/>
            <a:ext cx="25825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chemeClr val="tx1"/>
                </a:solidFill>
              </a:rPr>
              <a:t>Figure:. HE-SIG-B channels in an 80 MHz PPDU</a:t>
            </a:r>
            <a:endParaRPr lang="en-US" sz="1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62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SIG-B per-user content blocks ordering for RU &gt; 242 tones MU-MIMO allocations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Ordering of per-user content blocks necessary across the two SIG-B content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to obtain spatial configuration information for MU-MIMO users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u="sng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 smtClean="0"/>
              <a:t>Proposal</a:t>
            </a:r>
            <a:r>
              <a:rPr lang="en-US" dirty="0" smtClean="0"/>
              <a:t>: per-user </a:t>
            </a:r>
            <a:r>
              <a:rPr lang="en-US" dirty="0"/>
              <a:t>content blocks are ordered across two SIG-B content channels from left to right on the 1</a:t>
            </a:r>
            <a:r>
              <a:rPr lang="en-US" baseline="30000" dirty="0"/>
              <a:t>st</a:t>
            </a:r>
            <a:r>
              <a:rPr lang="en-US" dirty="0"/>
              <a:t> SIG-B content channel, followed by left to right on the 2</a:t>
            </a:r>
            <a:r>
              <a:rPr lang="en-US" baseline="30000" dirty="0"/>
              <a:t>nd</a:t>
            </a:r>
            <a:r>
              <a:rPr lang="en-US" dirty="0"/>
              <a:t> SIG-B content channel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0280" y="4900748"/>
            <a:ext cx="4423719" cy="1574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21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STA-ID field of HE-SIG-B in UL HE MU PPDU transmissions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Currently, STA-ID field of HE-SIG-B in HE MU PPDU indicates AID of receiver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UL transmissions, receiver (AP) is already known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 UL, STA-ID field of HE-SIG-B per-user field can carry other information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 smtClean="0"/>
              <a:t>Proposal</a:t>
            </a:r>
            <a:r>
              <a:rPr lang="en-US" dirty="0" smtClean="0"/>
              <a:t>: For UL, STA-ID field of HE-SIG-B per-user field carries the AID of the transmitter assigned by the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May have some MAC benefits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83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presented HE-SIG-B related issues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Signaling of unallocated RUs in HE-SIG-B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AID value of 2046 indicate unallocated RUs in user-specific SIG-B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HE-SIG-B </a:t>
            </a:r>
            <a:r>
              <a:rPr lang="en-US" dirty="0"/>
              <a:t>channel ordering for 80 MHz and 160 MHz </a:t>
            </a:r>
            <a:r>
              <a:rPr lang="en-US" dirty="0" smtClean="0"/>
              <a:t>PPDUs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SIG-B common transmitted in increasing </a:t>
            </a:r>
            <a:r>
              <a:rPr lang="en-US" dirty="0"/>
              <a:t>order </a:t>
            </a:r>
            <a:r>
              <a:rPr lang="en-US" dirty="0" smtClean="0"/>
              <a:t>of absolute frequency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Per-user </a:t>
            </a:r>
            <a:r>
              <a:rPr lang="en-US" dirty="0"/>
              <a:t>content blocks ordering for large MU-MIMO </a:t>
            </a:r>
            <a:r>
              <a:rPr lang="en-US" dirty="0" smtClean="0"/>
              <a:t>allocations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Left to right ordering policy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STA-ID field of HE-SIG-B in UL HE MU PPDU </a:t>
            </a:r>
            <a:r>
              <a:rPr lang="en-US" dirty="0" smtClean="0"/>
              <a:t>transmissions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Set to AID of the transmitter assigned by the AP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9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the 11ax SFD </a:t>
            </a:r>
            <a:r>
              <a:rPr lang="en-US" dirty="0" smtClean="0"/>
              <a:t>?</a:t>
            </a:r>
          </a:p>
          <a:p>
            <a:pPr marL="400050" lvl="1" indent="0"/>
            <a:r>
              <a:rPr lang="en-US" dirty="0" smtClean="0"/>
              <a:t>“AID value of 2046 </a:t>
            </a:r>
            <a:r>
              <a:rPr lang="en-US" smtClean="0"/>
              <a:t>is used to </a:t>
            </a:r>
            <a:r>
              <a:rPr lang="en-US" dirty="0" smtClean="0"/>
              <a:t>indicate unallocated RUs in the user-specific HE-SIG-B content blocks”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09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标题 18"/>
          <p:cNvSpPr txBox="1">
            <a:spLocks/>
          </p:cNvSpPr>
          <p:nvPr/>
        </p:nvSpPr>
        <p:spPr>
          <a:xfrm>
            <a:off x="685800" y="609600"/>
            <a:ext cx="7772400" cy="228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/>
            <a:r>
              <a:rPr lang="en-US" altLang="zh-CN" sz="2000" kern="0" smtClean="0">
                <a:ea typeface="SimSun" panose="02010600030101010101" pitchFamily="2" charset="-122"/>
              </a:rPr>
              <a:t>Authors (continued)</a:t>
            </a:r>
            <a:endParaRPr lang="zh-CN" altLang="en-US" sz="2000" kern="0" dirty="0" smtClean="0">
              <a:ea typeface="SimSun" panose="02010600030101010101" pitchFamily="2" charset="-122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135661"/>
              </p:ext>
            </p:extLst>
          </p:nvPr>
        </p:nvGraphicFramePr>
        <p:xfrm>
          <a:off x="685800" y="990600"/>
          <a:ext cx="7772400" cy="532413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4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Lin Yang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445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the 11ax SFD ?</a:t>
            </a:r>
          </a:p>
          <a:p>
            <a:pPr marL="400050" lvl="1" indent="0"/>
            <a:r>
              <a:rPr lang="en-US" dirty="0" smtClean="0"/>
              <a:t>“For </a:t>
            </a:r>
            <a:r>
              <a:rPr lang="en-US" dirty="0"/>
              <a:t>an 80 MHz and 160 MHz PPDUs, in each SIG-B content channel, the HE-SIG-B common blocks of the multiple 20MHz channels that the content channel corresponds to, are transmitted in an increasing order of the absolute </a:t>
            </a:r>
            <a:r>
              <a:rPr lang="en-US" dirty="0" smtClean="0"/>
              <a:t>frequency”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33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the 11ax SFD ?</a:t>
            </a:r>
          </a:p>
          <a:p>
            <a:pPr marL="400050" lvl="1" indent="0"/>
            <a:r>
              <a:rPr lang="en-US" dirty="0" smtClean="0"/>
              <a:t>“For </a:t>
            </a:r>
            <a:r>
              <a:rPr lang="en-US" dirty="0"/>
              <a:t>MU-MIMO allocations of RU sizes larger than 242 tones, user specific content blocks are ordered across the two SIG-B content channels from left to right on the 1</a:t>
            </a:r>
            <a:r>
              <a:rPr lang="en-US" baseline="30000" dirty="0"/>
              <a:t>st</a:t>
            </a:r>
            <a:r>
              <a:rPr lang="en-US" dirty="0"/>
              <a:t> SIG-B content channel, followed by left to right on 2</a:t>
            </a:r>
            <a:r>
              <a:rPr lang="en-US" baseline="30000" dirty="0"/>
              <a:t>nd</a:t>
            </a:r>
            <a:r>
              <a:rPr lang="en-US" dirty="0"/>
              <a:t> SIG-B content </a:t>
            </a:r>
            <a:r>
              <a:rPr lang="en-US" dirty="0" smtClean="0"/>
              <a:t>channel”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15969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</a:t>
            </a:r>
            <a:r>
              <a:rPr lang="en-US" dirty="0"/>
              <a:t>agree to add the following to the 11ax SFD ?</a:t>
            </a:r>
          </a:p>
          <a:p>
            <a:pPr marL="400050" lvl="1" indent="0"/>
            <a:r>
              <a:rPr lang="en-US" dirty="0" smtClean="0"/>
              <a:t>“For </a:t>
            </a:r>
            <a:r>
              <a:rPr lang="en-US" dirty="0"/>
              <a:t>HE MU PPDU transmissions on the UL, the STA-ID field of the HE-SIG-B per-user field shall carry the AID of the transmitter assigned by the </a:t>
            </a:r>
            <a:r>
              <a:rPr lang="en-US" dirty="0" smtClean="0"/>
              <a:t>AP”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4891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7526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800100" y="2891910"/>
          <a:ext cx="7239000" cy="25182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198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 idx="4294967295"/>
          </p:nvPr>
        </p:nvSpPr>
        <p:spPr>
          <a:xfrm>
            <a:off x="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524000"/>
          <a:ext cx="7239000" cy="28448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84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 idx="4294967295"/>
          </p:nvPr>
        </p:nvSpPr>
        <p:spPr>
          <a:xfrm>
            <a:off x="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47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62000" y="4419600"/>
          <a:ext cx="72390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jkneckt@apple.com</a:t>
                      </a: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2768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104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893928"/>
          <a:ext cx="7467600" cy="5568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85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18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479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5E1FC8A6FAA4D54893A4DA807756C4D1" ma:contentTypeVersion="3" ma:contentTypeDescription="EriCOLL Document Content Type" ma:contentTypeScope="" ma:versionID="5c2bff0d66ead4b707bb4962815a2ba8">
  <xsd:schema xmlns:xsd="http://www.w3.org/2001/XMLSchema" xmlns:xs="http://www.w3.org/2001/XMLSchema" xmlns:p="http://schemas.microsoft.com/office/2006/metadata/properties" xmlns:ns2="08b2df90-05d3-4030-90d4-c9feeb4a1cd9" xmlns:ns3="fb4050a4-637c-4513-a9e2-f3546918e5c9" targetNamespace="http://schemas.microsoft.com/office/2006/metadata/properties" ma:root="true" ma:fieldsID="5f55e1a68e358f3914c8f56bd39fda2d" ns2:_="" ns3:_="">
    <xsd:import namespace="08b2df90-05d3-4030-90d4-c9feeb4a1cd9"/>
    <xsd:import namespace="fb4050a4-637c-4513-a9e2-f3546918e5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0190e14-58db-48f2-99d2-0df41d2b7e5f}" ma:internalName="TaxCatchAll" ma:showField="CatchAllData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0190e14-58db-48f2-99d2-0df41d2b7e5f}" ma:internalName="TaxCatchAllLabel" ma:readOnly="true" ma:showField="CatchAllDataLabel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default="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50a4-637c-4513-a9e2-f3546918e5c9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Research|7f1f7aab-c784-40ec-8666-825d2ac7abef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FTE Ericsson Research|0d32837b-94cf-4afa-837c-2da939e9a94e;#3;#GFTE ER Wireless Access Networks|ff4ebfd4-b054-4157-89e2-fb527533ae9d;#4;#GFTE ER Radio Access Technologies|692a7af5-c1f7-4d68-b1ab-a7920dfecb78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iCOLLCategory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</TermName>
          <TermId xmlns="http://schemas.microsoft.com/office/infopath/2007/PartnerControls">7f1f7aab-c784-40ec-8666-825d2ac7abef</TermId>
        </TermInfo>
      </Terms>
    </EriCOLLCategoryTaxHTField0>
    <EriCOLLOrganizationUnit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GFTE Ericsson Research</TermName>
          <TermId xmlns="http://schemas.microsoft.com/office/infopath/2007/PartnerControls">0d32837b-94cf-4afa-837c-2da939e9a94e</TermId>
        </TermInfo>
        <TermInfo xmlns="http://schemas.microsoft.com/office/infopath/2007/PartnerControls">
          <TermName xmlns="http://schemas.microsoft.com/office/infopath/2007/PartnerControls">GFTE ER Wireless Access Networks</TermName>
          <TermId xmlns="http://schemas.microsoft.com/office/infopath/2007/PartnerControls">ff4ebfd4-b054-4157-89e2-fb527533ae9d</TermId>
        </TermInfo>
        <TermInfo xmlns="http://schemas.microsoft.com/office/infopath/2007/PartnerControls">
          <TermName xmlns="http://schemas.microsoft.com/office/infopath/2007/PartnerControls">GFTE ER Radio Access Technologies</TermName>
          <TermId xmlns="http://schemas.microsoft.com/office/infopath/2007/PartnerControls">692a7af5-c1f7-4d68-b1ab-a7920dfecb78</TermId>
        </TermInfo>
      </Terms>
    </EriCOLLOrganizationUnitTaxHTField0>
    <_dlc_DocId xmlns="08b2df90-05d3-4030-90d4-c9feeb4a1cd9">Y4EHK2M7W7CH-1-390</_dlc_DocId>
    <TaxCatchAll xmlns="08b2df90-05d3-4030-90d4-c9feeb4a1cd9">
      <Value>4</Value>
      <Value>3</Value>
      <Value>2</Value>
      <Value>1</Value>
    </TaxCatchAll>
    <_dlc_DocIdUrl xmlns="08b2df90-05d3-4030-90d4-c9feeb4a1cd9">
      <Url>https://ericoll.internal.ericsson.com/sites/TWIST/_layouts/DocIdRedir.aspx?ID=Y4EHK2M7W7CH-1-390</Url>
      <Description>Y4EHK2M7W7CH-1-390</Description>
    </_dlc_DocIdUrl>
    <Prepared. xmlns="fb4050a4-637c-4513-a9e2-f3546918e5c9">Yu Wang A</Prepared.>
    <AbstractOrSummary. xmlns="fb4050a4-637c-4513-a9e2-f3546918e5c9" xsi:nil="true"/>
    <EriCOLLCountryTaxHTField0 xmlns="fb4050a4-637c-4513-a9e2-f3546918e5c9">
      <Terms xmlns="http://schemas.microsoft.com/office/infopath/2007/PartnerControls"/>
    </EriCOLLCountryTaxHTField0>
    <EriCOLLDate. xmlns="fb4050a4-637c-4513-a9e2-f3546918e5c9" xsi:nil="true"/>
    <TaxKeywordTaxHTField xmlns="08b2df90-05d3-4030-90d4-c9feeb4a1cd9">
      <Terms xmlns="http://schemas.microsoft.com/office/infopath/2007/PartnerControls"/>
    </TaxKeywordTaxHTField>
    <EriCOLLProcessTaxHTField0 xmlns="fb4050a4-637c-4513-a9e2-f3546918e5c9">
      <Terms xmlns="http://schemas.microsoft.com/office/infopath/2007/PartnerControls"/>
    </EriCOLLProcessTaxHTField0>
    <EriCOLLProductsTaxHTField0 xmlns="fb4050a4-637c-4513-a9e2-f3546918e5c9">
      <Terms xmlns="http://schemas.microsoft.com/office/infopath/2007/PartnerControls"/>
    </EriCOLLProductsTaxHTField0>
    <EriCOLLCompetenceTaxHTField0 xmlns="fb4050a4-637c-4513-a9e2-f3546918e5c9">
      <Terms xmlns="http://schemas.microsoft.com/office/infopath/2007/PartnerControls"/>
    </EriCOLLCompetenceTaxHTField0>
    <EriCOLLProjectsTaxHTField0 xmlns="fb4050a4-637c-4513-a9e2-f3546918e5c9">
      <Terms xmlns="http://schemas.microsoft.com/office/infopath/2007/PartnerControls"/>
    </EriCOLLProjectsTaxHTField0>
    <EriCOLLCustomerTaxHTField0 xmlns="08b2df90-05d3-4030-90d4-c9feeb4a1cd9">
      <Terms xmlns="http://schemas.microsoft.com/office/infopath/2007/PartnerControls"/>
    </EriCOLLCustomerTaxHTField0>
  </documentManagement>
</p:properties>
</file>

<file path=customXml/itemProps1.xml><?xml version="1.0" encoding="utf-8"?>
<ds:datastoreItem xmlns:ds="http://schemas.openxmlformats.org/officeDocument/2006/customXml" ds:itemID="{3568B24B-477D-4DA8-9107-F73AECE743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fb4050a4-637c-4513-a9e2-f3546918e5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D74CFB-7FB7-46A9-B9E1-8AFA69E5841B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BF62C6AB-6769-43B9-8873-110082B7F53F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D2B04353-2F50-4ABD-8403-36401AA678A6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0A15D529-37C3-487D-952D-E0CEE95C6FDE}">
  <ds:schemaRefs>
    <ds:schemaRef ds:uri="http://purl.org/dc/elements/1.1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dcmitype/"/>
    <ds:schemaRef ds:uri="http://purl.org/dc/terms/"/>
    <ds:schemaRef ds:uri="08b2df90-05d3-4030-90d4-c9feeb4a1cd9"/>
    <ds:schemaRef ds:uri="http://schemas.microsoft.com/office/2006/metadata/properties"/>
    <ds:schemaRef ds:uri="http://schemas.openxmlformats.org/package/2006/metadata/core-properties"/>
    <ds:schemaRef ds:uri="fb4050a4-637c-4513-a9e2-f3546918e5c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2840</TotalTime>
  <Words>1886</Words>
  <Application>Microsoft Office PowerPoint</Application>
  <PresentationFormat>On-screen Show (4:3)</PresentationFormat>
  <Paragraphs>592</Paragraphs>
  <Slides>22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 Unicode MS</vt:lpstr>
      <vt:lpstr>MS Gothic</vt:lpstr>
      <vt:lpstr>ＭＳ Ｐゴシック</vt:lpstr>
      <vt:lpstr>SimSun</vt:lpstr>
      <vt:lpstr>Arial</vt:lpstr>
      <vt:lpstr>Calibri</vt:lpstr>
      <vt:lpstr>Times New Roman</vt:lpstr>
      <vt:lpstr>802-11-Submission</vt:lpstr>
      <vt:lpstr>Document</vt:lpstr>
      <vt:lpstr>HE-SIG-B Related Issues</vt:lpstr>
      <vt:lpstr>PowerPoint Presentation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PowerPoint Presentation</vt:lpstr>
      <vt:lpstr>Introduction</vt:lpstr>
      <vt:lpstr>Signaling of Unallocated RUs in HE-SIG-B</vt:lpstr>
      <vt:lpstr>Ordering of HE-SIG-B Channels</vt:lpstr>
      <vt:lpstr>Ordering of HE-SIG-B Channels: Increasing order of absolute frequency</vt:lpstr>
      <vt:lpstr>SIG-B per-user content blocks ordering for RU &gt; 242 tones MU-MIMO allocations</vt:lpstr>
      <vt:lpstr>STA-ID field of HE-SIG-B in UL HE MU PPDU transmissions</vt:lpstr>
      <vt:lpstr>Summary</vt:lpstr>
      <vt:lpstr>SP#1</vt:lpstr>
      <vt:lpstr>SP#2</vt:lpstr>
      <vt:lpstr>SP#3</vt:lpstr>
      <vt:lpstr>SP#4</vt:lpstr>
    </vt:vector>
  </TitlesOfParts>
  <Company>Ericsson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QoS Handling of Trigger Frame</dc:title>
  <dc:creator>lverma@qti.qualcomm.com;svverman@qti.qualcomm.com</dc:creator>
  <cp:lastModifiedBy>Verma, Lochan</cp:lastModifiedBy>
  <cp:revision>171</cp:revision>
  <cp:lastPrinted>1601-01-01T00:00:00Z</cp:lastPrinted>
  <dcterms:created xsi:type="dcterms:W3CDTF">2016-02-04T15:36:19Z</dcterms:created>
  <dcterms:modified xsi:type="dcterms:W3CDTF">2016-05-17T03:13:24Z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ad191cdc-cb8e-4cc6-a320-1deb6294656f</vt:lpwstr>
  </property>
  <property fmtid="{D5CDD505-2E9C-101B-9397-08002B2CF9AE}" pid="3" name="ContentTypeId">
    <vt:lpwstr>0x010100BB337192E63E44A7A744CE7393F41F4E005E1FC8A6FAA4D54893A4DA807756C4D1</vt:lpwstr>
  </property>
  <property fmtid="{D5CDD505-2E9C-101B-9397-08002B2CF9AE}" pid="4" name="EriCOLLCategory">
    <vt:lpwstr>1;#Research|7f1f7aab-c784-40ec-8666-825d2ac7abef</vt:lpwstr>
  </property>
  <property fmtid="{D5CDD505-2E9C-101B-9397-08002B2CF9AE}" pid="5" name="TaxKeyword">
    <vt:lpwstr/>
  </property>
  <property fmtid="{D5CDD505-2E9C-101B-9397-08002B2CF9AE}" pid="6" name="EriCOLLOrganizationUnit">
    <vt:lpwstr>2;#GFTE Ericsson Research|0d32837b-94cf-4afa-837c-2da939e9a94e;#3;#GFTE ER Wireless Access Networks|ff4ebfd4-b054-4157-89e2-fb527533ae9d;#4;#GFTE ER Radio Access Technologies|692a7af5-c1f7-4d68-b1ab-a7920dfecb78</vt:lpwstr>
  </property>
  <property fmtid="{D5CDD505-2E9C-101B-9397-08002B2CF9AE}" pid="7" name="EriCOLLProjects">
    <vt:lpwstr/>
  </property>
  <property fmtid="{D5CDD505-2E9C-101B-9397-08002B2CF9AE}" pid="8" name="EriCOLLCountry">
    <vt:lpwstr/>
  </property>
  <property fmtid="{D5CDD505-2E9C-101B-9397-08002B2CF9AE}" pid="9" name="EriCOLLCompetence">
    <vt:lpwstr/>
  </property>
  <property fmtid="{D5CDD505-2E9C-101B-9397-08002B2CF9AE}" pid="10" name="EriCOLLProcess">
    <vt:lpwstr/>
  </property>
  <property fmtid="{D5CDD505-2E9C-101B-9397-08002B2CF9AE}" pid="11" name="EriCOLLProducts">
    <vt:lpwstr/>
  </property>
  <property fmtid="{D5CDD505-2E9C-101B-9397-08002B2CF9AE}" pid="12" name="EriCOLLCustomer">
    <vt:lpwstr/>
  </property>
  <property fmtid="{D5CDD505-2E9C-101B-9397-08002B2CF9AE}" pid="13" name="_AdHocReviewCycleID">
    <vt:i4>137267250</vt:i4>
  </property>
  <property fmtid="{D5CDD505-2E9C-101B-9397-08002B2CF9AE}" pid="14" name="_NewReviewCycle">
    <vt:lpwstr/>
  </property>
  <property fmtid="{D5CDD505-2E9C-101B-9397-08002B2CF9AE}" pid="15" name="_EmailSubject">
    <vt:lpwstr>updated slide-set</vt:lpwstr>
  </property>
  <property fmtid="{D5CDD505-2E9C-101B-9397-08002B2CF9AE}" pid="16" name="_AuthorEmail">
    <vt:lpwstr>lverma@qti.qualcomm.com</vt:lpwstr>
  </property>
  <property fmtid="{D5CDD505-2E9C-101B-9397-08002B2CF9AE}" pid="17" name="_AuthorEmailDisplayName">
    <vt:lpwstr>Verma, Lochan</vt:lpwstr>
  </property>
  <property fmtid="{D5CDD505-2E9C-101B-9397-08002B2CF9AE}" pid="18" name="_PreviousAdHocReviewCycleID">
    <vt:i4>-1649588982</vt:i4>
  </property>
</Properties>
</file>