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9"/>
  </p:notesMasterIdLst>
  <p:handoutMasterIdLst>
    <p:handoutMasterId r:id="rId30"/>
  </p:handoutMasterIdLst>
  <p:sldIdLst>
    <p:sldId id="293" r:id="rId7"/>
    <p:sldId id="29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287" r:id="rId18"/>
    <p:sldId id="306" r:id="rId19"/>
    <p:sldId id="288" r:id="rId20"/>
    <p:sldId id="289" r:id="rId21"/>
    <p:sldId id="290" r:id="rId22"/>
    <p:sldId id="291" r:id="rId23"/>
    <p:sldId id="292" r:id="rId24"/>
    <p:sldId id="307" r:id="rId25"/>
    <p:sldId id="295" r:id="rId26"/>
    <p:sldId id="294" r:id="rId27"/>
    <p:sldId id="296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93" autoAdjust="0"/>
    <p:restoredTop sz="89325" autoAdjust="0"/>
  </p:normalViewPr>
  <p:slideViewPr>
    <p:cSldViewPr snapToGrid="0">
      <p:cViewPr varScale="1">
        <p:scale>
          <a:sx n="82" d="100"/>
          <a:sy n="82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3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2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Related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Date: 2016-05-15</a:t>
            </a:r>
          </a:p>
          <a:p>
            <a:r>
              <a:rPr lang="en-US" dirty="0" smtClean="0"/>
              <a:t>Authors: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9189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/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14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slides we cover HE-SIG-B related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of unallocated RUs in HE-SIG-B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channel ordering for 80 MHz and 160 MHz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Per-user content blocks ordering for large MU-MIMO allocations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STA-ID field of HE-SIG-B in UL HE MU PPDU transmissions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Outline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discuss each issue and present our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Unallocated RUs in 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RU allocation table index in SIG-B Common indicates the split of a 20 MHz channel into RUs of different sizes</a:t>
            </a:r>
            <a:endParaRPr lang="en-US" sz="1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Number of users assigned to each RU is also indicated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User-specific SIG-B content blocks are arranged so that each user is mapped to the corresponding RU in allocation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Mapping of user-specific blocks to RUs is defined for each 20 MHz channel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u="sng" dirty="0" smtClean="0"/>
              <a:t>Proposal</a:t>
            </a:r>
            <a:r>
              <a:rPr lang="en-US" sz="2000" dirty="0" smtClean="0"/>
              <a:t>: AID value of 2046 is reserved to indicate unallocated RUs in the allocation plan to avoid ambiguity in RU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 user-specific block with reserved AID value is transmitted in appropriate location corresponding to the unused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AID values 0 and 2047 in use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9306" y="4933832"/>
            <a:ext cx="4423394" cy="150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of HE-SIG-B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HE-SIG-B follows [1 2 1 2]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mapping for HE-SIG-B channels for 80 MHz PPDU is shown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Frequency mapping of HE-SIG-B channels undefined for 80 MHz and 160/80+80 MHz PPDUs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23" y="4348000"/>
            <a:ext cx="6180031" cy="2035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52519" y="4287795"/>
            <a:ext cx="2891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Figure:. HE-SIG-B channels in an 80 MHz PPDU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of HE-SIG-B Channels: Increasing order of absolute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an 80 MHz </a:t>
            </a:r>
            <a:r>
              <a:rPr lang="en-US" dirty="0" smtClean="0"/>
              <a:t>and </a:t>
            </a:r>
            <a:r>
              <a:rPr lang="en-US" dirty="0"/>
              <a:t>160 MHz PPDUs, </a:t>
            </a:r>
            <a:r>
              <a:rPr lang="en-US" dirty="0" smtClean="0"/>
              <a:t>in each SIG-B content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</a:t>
            </a:r>
            <a:r>
              <a:rPr lang="en-US" dirty="0"/>
              <a:t>common blocks of the multiple 20MHz </a:t>
            </a:r>
            <a:r>
              <a:rPr lang="en-US" dirty="0" smtClean="0"/>
              <a:t>channels </a:t>
            </a:r>
            <a:r>
              <a:rPr lang="en-US" dirty="0"/>
              <a:t>are transmitted in an increasing order of the absolute frequency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40" y="3740613"/>
            <a:ext cx="6560731" cy="2734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61439" y="4033795"/>
            <a:ext cx="258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Figure:. HE-SIG-B channels in an 80 MHz PPDU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SIG-B per-user content blocks ordering for RU &gt; 242 tones MU-MIMO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Ordering of per-user content blocks necessary across the two SIG-B content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obtain spatial configuration information for MU-MIMO users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Proposal</a:t>
            </a:r>
            <a:r>
              <a:rPr lang="en-US" dirty="0" smtClean="0"/>
              <a:t>: per-user </a:t>
            </a:r>
            <a:r>
              <a:rPr lang="en-US" dirty="0"/>
              <a:t>content blocks are ordered across two SIG-B content channels from left to right on the 1</a:t>
            </a:r>
            <a:r>
              <a:rPr lang="en-US" baseline="30000" dirty="0"/>
              <a:t>st</a:t>
            </a:r>
            <a:r>
              <a:rPr lang="en-US" dirty="0"/>
              <a:t> SIG-B content channel, followed by left to right on the 2</a:t>
            </a:r>
            <a:r>
              <a:rPr lang="en-US" baseline="30000" dirty="0"/>
              <a:t>nd</a:t>
            </a:r>
            <a:r>
              <a:rPr lang="en-US" dirty="0"/>
              <a:t> SIG-B content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280" y="4900748"/>
            <a:ext cx="4423719" cy="157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STA-ID field of HE-SIG-B in UL HE MU PPDU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Currently, STA-ID field of HE-SIG-B in HE MU PPDU indicates AID of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UL transmissions, receiver (AP) is already known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UL, STA-ID field of HE-SIG-B per-user field can carry other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Proposal</a:t>
            </a:r>
            <a:r>
              <a:rPr lang="en-US" dirty="0" smtClean="0"/>
              <a:t>: For UL, STA-ID field of HE-SIG-B per-user field carries the AID of the transmitter assigned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May have some MAC benefits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8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HE-SIG-B related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of unallocated RUs in HE-SIG-B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AID value of 2046 indicate unallocated RUs in user-specific SIG-B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</a:t>
            </a:r>
            <a:r>
              <a:rPr lang="en-US" dirty="0"/>
              <a:t>channel ordering for 80 MHz and 160 MHz </a:t>
            </a:r>
            <a:r>
              <a:rPr lang="en-US" dirty="0" smtClean="0"/>
              <a:t>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SIG-B common transmitted in increasing </a:t>
            </a:r>
            <a:r>
              <a:rPr lang="en-US" dirty="0"/>
              <a:t>order </a:t>
            </a:r>
            <a:r>
              <a:rPr lang="en-US" dirty="0" smtClean="0"/>
              <a:t>of absolute frequency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Per-user </a:t>
            </a:r>
            <a:r>
              <a:rPr lang="en-US" dirty="0"/>
              <a:t>content blocks ordering for large MU-MIMO </a:t>
            </a:r>
            <a:r>
              <a:rPr lang="en-US" dirty="0" smtClean="0"/>
              <a:t>allocations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Left to right ordering policy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STA-ID field of HE-SIG-B in UL HE MU PPDU </a:t>
            </a:r>
            <a:r>
              <a:rPr lang="en-US" dirty="0" smtClean="0"/>
              <a:t>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Set to AID of the transmitter assigned by the AP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</a:t>
            </a:r>
            <a:r>
              <a:rPr lang="en-US" dirty="0" smtClean="0"/>
              <a:t>?</a:t>
            </a:r>
          </a:p>
          <a:p>
            <a:pPr marL="400050" lvl="1" indent="0"/>
            <a:r>
              <a:rPr lang="en-US" dirty="0" smtClean="0"/>
              <a:t>“AID </a:t>
            </a:r>
            <a:r>
              <a:rPr lang="en-US" dirty="0" smtClean="0"/>
              <a:t>value of 2046 is reserved to indicate unallocated RUs in the user-specific HE-SIG-B content </a:t>
            </a:r>
            <a:r>
              <a:rPr lang="en-US" dirty="0" smtClean="0"/>
              <a:t>blocks”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09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>
                <a:ea typeface="SimSun" panose="02010600030101010101" pitchFamily="2" charset="-122"/>
              </a:rPr>
              <a:t>Authors (continued)</a:t>
            </a:r>
            <a:endParaRPr lang="zh-CN" altLang="en-US" sz="2000" kern="0" dirty="0" smtClean="0">
              <a:ea typeface="SimSun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35661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56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?</a:t>
            </a:r>
          </a:p>
          <a:p>
            <a:pPr marL="400050" lvl="1" indent="0"/>
            <a:r>
              <a:rPr lang="en-US" dirty="0" smtClean="0"/>
              <a:t>“For </a:t>
            </a:r>
            <a:r>
              <a:rPr lang="en-US" dirty="0"/>
              <a:t>an 80 MHz and 160 MHz PPDUs, in each SIG-B content channel, the HE-SIG-B common blocks of the multiple 20MHz channels that the content channel corresponds to, are transmitted in an increasing order of the absolute </a:t>
            </a:r>
            <a:r>
              <a:rPr lang="en-US" dirty="0" smtClean="0"/>
              <a:t>frequency</a:t>
            </a:r>
            <a:r>
              <a:rPr lang="en-US" dirty="0" smtClean="0"/>
              <a:t>”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31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?</a:t>
            </a:r>
          </a:p>
          <a:p>
            <a:pPr marL="400050" lvl="1" indent="0"/>
            <a:r>
              <a:rPr lang="en-US" dirty="0" smtClean="0"/>
              <a:t>“For </a:t>
            </a:r>
            <a:r>
              <a:rPr lang="en-US" dirty="0"/>
              <a:t>MU-MIMO allocations of RU sizes larger than 242 tones, user specific content blocks are ordered across the two SIG-B content channels from left to right on the 1</a:t>
            </a:r>
            <a:r>
              <a:rPr lang="en-US" baseline="30000" dirty="0"/>
              <a:t>st</a:t>
            </a:r>
            <a:r>
              <a:rPr lang="en-US" dirty="0"/>
              <a:t> SIG-B content channel, followed by left to right on 2</a:t>
            </a:r>
            <a:r>
              <a:rPr lang="en-US" baseline="30000" dirty="0"/>
              <a:t>nd</a:t>
            </a:r>
            <a:r>
              <a:rPr lang="en-US" dirty="0"/>
              <a:t> SIG-B content </a:t>
            </a:r>
            <a:r>
              <a:rPr lang="en-US" dirty="0" smtClean="0"/>
              <a:t>channel”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59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/>
              <a:t>agree to add the following to the 11ax SFD ?</a:t>
            </a:r>
          </a:p>
          <a:p>
            <a:pPr marL="400050" lvl="1" indent="0"/>
            <a:r>
              <a:rPr lang="en-US" dirty="0" smtClean="0"/>
              <a:t>“F</a:t>
            </a:r>
            <a:r>
              <a:rPr lang="en-US" dirty="0" smtClean="0"/>
              <a:t>or </a:t>
            </a:r>
            <a:r>
              <a:rPr lang="en-US" dirty="0"/>
              <a:t>HE MU PPDU transmissions on the UL, the STA-ID field of the HE-SIG-B per-user field shall carry the AID of the transmitter assigned by the </a:t>
            </a:r>
            <a:r>
              <a:rPr lang="en-US" dirty="0" smtClean="0"/>
              <a:t>AP</a:t>
            </a:r>
            <a:r>
              <a:rPr lang="en-US" dirty="0" smtClean="0"/>
              <a:t>”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8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0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5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7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15D529-37C3-487D-952D-E0CEE95C6FDE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08b2df90-05d3-4030-90d4-c9feeb4a1cd9"/>
    <ds:schemaRef ds:uri="http://schemas.microsoft.com/office/2006/metadata/properties"/>
    <ds:schemaRef ds:uri="http://schemas.openxmlformats.org/package/2006/metadata/core-properties"/>
    <ds:schemaRef ds:uri="fb4050a4-637c-4513-a9e2-f3546918e5c9"/>
  </ds:schemaRefs>
</ds:datastoreItem>
</file>

<file path=customXml/itemProps4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2771</TotalTime>
  <Words>1886</Words>
  <Application>Microsoft Office PowerPoint</Application>
  <PresentationFormat>On-screen Show (4:3)</PresentationFormat>
  <Paragraphs>592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MS PGothic</vt:lpstr>
      <vt:lpstr>SimSun</vt:lpstr>
      <vt:lpstr>Arial</vt:lpstr>
      <vt:lpstr>Calibri</vt:lpstr>
      <vt:lpstr>Times New Roman</vt:lpstr>
      <vt:lpstr>802-11-Submission</vt:lpstr>
      <vt:lpstr>Document</vt:lpstr>
      <vt:lpstr>HE-SIG-B Related Issues</vt:lpstr>
      <vt:lpstr>PowerPoint Presentation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Signaling of Unallocated RUs in HE-SIG-B</vt:lpstr>
      <vt:lpstr>Ordering of HE-SIG-B Channels</vt:lpstr>
      <vt:lpstr>Ordering of HE-SIG-B Channels: Increasing order of absolute frequency</vt:lpstr>
      <vt:lpstr>SIG-B per-user content blocks ordering for RU &gt; 242 tones MU-MIMO allocations</vt:lpstr>
      <vt:lpstr>STA-ID field of HE-SIG-B in UL HE MU PPDU transmissions</vt:lpstr>
      <vt:lpstr>Summary</vt:lpstr>
      <vt:lpstr>SP#1</vt:lpstr>
      <vt:lpstr>SP#2</vt:lpstr>
      <vt:lpstr>SP#3</vt:lpstr>
      <vt:lpstr>SP#4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lverma@qti.qualcomm.com;svverman@qti.qualcomm.com</dc:creator>
  <cp:lastModifiedBy>Vermani, Sameer</cp:lastModifiedBy>
  <cp:revision>168</cp:revision>
  <cp:lastPrinted>1601-01-01T00:00:00Z</cp:lastPrinted>
  <dcterms:created xsi:type="dcterms:W3CDTF">2016-02-04T15:36:19Z</dcterms:created>
  <dcterms:modified xsi:type="dcterms:W3CDTF">2016-05-16T06:36:09Z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-897535724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lverma@qti.qualcomm.com</vt:lpwstr>
  </property>
  <property fmtid="{D5CDD505-2E9C-101B-9397-08002B2CF9AE}" pid="17" name="_AuthorEmailDisplayName">
    <vt:lpwstr>Verma, Lochan</vt:lpwstr>
  </property>
</Properties>
</file>