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59" r:id="rId3"/>
    <p:sldId id="365" r:id="rId4"/>
    <p:sldId id="366" r:id="rId5"/>
    <p:sldId id="368" r:id="rId6"/>
    <p:sldId id="370" r:id="rId7"/>
    <p:sldId id="37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1117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4288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2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CEF1741-1A40-4514-953E-00C57A8BD1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802.11-16/0603r2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alex.ashley@hotmail.co.uk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haochun.wang@mediatek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pecclesi@cisco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(May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2016-05-19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358892"/>
              </p:ext>
            </p:extLst>
          </p:nvPr>
        </p:nvGraphicFramePr>
        <p:xfrm>
          <a:off x="531813" y="2503488"/>
          <a:ext cx="7899400" cy="257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2" name="Document" r:id="rId4" imgW="8606510" imgH="2808037" progId="Word.Document.8">
                  <p:embed/>
                </p:oleObj>
              </mc:Choice>
              <mc:Fallback>
                <p:oleObj name="Document" r:id="rId4" imgW="8606510" imgH="280803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03488"/>
                        <a:ext cx="7899400" cy="2576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TGaz</a:t>
            </a:r>
            <a:r>
              <a:rPr lang="en-US" sz="1600" b="1" dirty="0" smtClean="0"/>
              <a:t> – Chao Chun Wang </a:t>
            </a:r>
            <a:r>
              <a:rPr lang="en-US" sz="1600" dirty="0"/>
              <a:t>– </a:t>
            </a:r>
            <a:r>
              <a:rPr lang="en-US" sz="1600" dirty="0" smtClean="0">
                <a:hlinkClick r:id="rId16"/>
              </a:rPr>
              <a:t>chaochun.wang@mediatek.com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7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8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9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0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400" dirty="0" smtClean="0"/>
              <a:t>P802.11aa D5.0 went through Working Group Mandatory Editorial Coordination before July 2011</a:t>
            </a:r>
          </a:p>
          <a:p>
            <a:r>
              <a:rPr lang="en-US" sz="1400" dirty="0" smtClean="0"/>
              <a:t>P802.11ad D4.0 went through Working Group Mandatory Editorial Coordination before July 2011</a:t>
            </a:r>
          </a:p>
          <a:p>
            <a:r>
              <a:rPr lang="en-US" sz="1400" dirty="0" err="1" smtClean="0"/>
              <a:t>P802.11ae</a:t>
            </a:r>
            <a:r>
              <a:rPr lang="en-US" sz="1400" dirty="0" smtClean="0"/>
              <a:t> </a:t>
            </a:r>
            <a:r>
              <a:rPr lang="en-US" sz="1400" dirty="0" err="1" smtClean="0"/>
              <a:t>D4.0</a:t>
            </a:r>
            <a:r>
              <a:rPr lang="en-US" sz="1400" dirty="0" smtClean="0"/>
              <a:t> went through Working Group Mandatory Editorial Coordination before July 2011</a:t>
            </a:r>
          </a:p>
          <a:p>
            <a:r>
              <a:rPr lang="en-US" sz="1400" dirty="0" err="1" smtClean="0"/>
              <a:t>P802.11ac</a:t>
            </a:r>
            <a:r>
              <a:rPr lang="en-US" sz="1400" dirty="0" smtClean="0"/>
              <a:t> </a:t>
            </a:r>
            <a:r>
              <a:rPr lang="en-US" sz="1400" dirty="0" err="1" smtClean="0"/>
              <a:t>D4.0</a:t>
            </a:r>
            <a:r>
              <a:rPr lang="en-US" sz="1400" dirty="0" smtClean="0"/>
              <a:t> went through Working Group Mandatory Draft Review</a:t>
            </a:r>
            <a:r>
              <a:rPr lang="en-US" sz="1400" dirty="0"/>
              <a:t> </a:t>
            </a:r>
            <a:r>
              <a:rPr lang="en-US" sz="1400" dirty="0" smtClean="0"/>
              <a:t>before January 2013</a:t>
            </a:r>
          </a:p>
          <a:p>
            <a:r>
              <a:rPr lang="en-US" sz="1400" dirty="0" smtClean="0"/>
              <a:t>P802.11af D4.0 went through Working Group Mandatory Draft Review before May 18, 2013</a:t>
            </a:r>
          </a:p>
          <a:p>
            <a:r>
              <a:rPr lang="en-US" sz="1400" dirty="0" err="1" smtClean="0"/>
              <a:t>REVmc</a:t>
            </a:r>
            <a:r>
              <a:rPr lang="en-US" sz="1400" dirty="0" smtClean="0"/>
              <a:t> D3.0 went through MDR process </a:t>
            </a:r>
            <a:r>
              <a:rPr lang="en-US" sz="1400" dirty="0"/>
              <a:t>– </a:t>
            </a:r>
            <a:r>
              <a:rPr lang="en-US" sz="1400" dirty="0" smtClean="0"/>
              <a:t>802.11-14/781r11 dated Sept 19, 2014</a:t>
            </a:r>
          </a:p>
          <a:p>
            <a:r>
              <a:rPr lang="en-US" sz="1400" dirty="0" smtClean="0"/>
              <a:t>P802.11ah D4.0 went through MDR process – 802.11-15/247r3 dated Mar 12, 2015</a:t>
            </a:r>
          </a:p>
          <a:p>
            <a:r>
              <a:rPr lang="en-US" sz="1400" dirty="0" smtClean="0"/>
              <a:t>P802.11ai D4.0 went through MDR process – 802.11-15/248r4 dated May 14, 2015</a:t>
            </a:r>
          </a:p>
          <a:p>
            <a:r>
              <a:rPr lang="en-US" sz="1400" dirty="0" smtClean="0"/>
              <a:t>We need to start planning for P802.11aq and 802.11ak – expect 11aq to be ready at D5.0 (May),</a:t>
            </a:r>
          </a:p>
          <a:p>
            <a:pPr marL="0" indent="0">
              <a:buNone/>
            </a:pPr>
            <a:r>
              <a:rPr lang="en-US" sz="1400" dirty="0" smtClean="0"/>
              <a:t>Expect 11ak D4.0 to be ready in July.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11-09-1034-11-0000-wg11-style-guide.doc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826757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- 3856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2016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2015, Editors changed the running order and will revisit in July 2016,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27561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30027"/>
              </p:ext>
            </p:extLst>
          </p:nvPr>
        </p:nvGraphicFramePr>
        <p:xfrm>
          <a:off x="457200" y="13716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57200"/>
                <a:gridCol w="457200"/>
                <a:gridCol w="381000"/>
                <a:gridCol w="457200"/>
                <a:gridCol w="152400"/>
                <a:gridCol w="152400"/>
                <a:gridCol w="609600"/>
                <a:gridCol w="457200"/>
                <a:gridCol w="609600"/>
                <a:gridCol w="1752600"/>
                <a:gridCol w="1023379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4.2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6.2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6.0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3.0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1.0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1.0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12584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11aa, 11ac, 11af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Microsoft Office PowerPoint</Application>
  <PresentationFormat>On-screen Show (4:3)</PresentationFormat>
  <Paragraphs>228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Default Design</vt:lpstr>
      <vt:lpstr>Microsoft Word 97 - 2003 Document</vt:lpstr>
      <vt:lpstr>802.11 WG Editor’s Meeting (May ‘16)</vt:lpstr>
      <vt:lpstr>Volunteer Editor Contacts</vt:lpstr>
      <vt:lpstr>MDR Status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2016-05-20T00:16:44Z</dcterms:modified>
</cp:coreProperties>
</file>