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83428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May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802.11-16/0603r1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h.kim@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m.turner@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henry@LOGOUT.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alex.ashley@hotmail.co.uk" TargetMode="External"/><Relationship Id="rId2" Type="http://schemas.openxmlformats.org/officeDocument/2006/relationships/notesSlide" Target="../notesSlides/notesSlide5.xml"/><Relationship Id="rId16" Type="http://schemas.openxmlformats.org/officeDocument/2006/relationships/hyperlink" Target="mailto:chaochun.wang@mediatek.com"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pecclesi@cisco.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drian.p.stephens@intel.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(May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2016-05-19</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245358892"/>
              </p:ext>
            </p:extLst>
          </p:nvPr>
        </p:nvGraphicFramePr>
        <p:xfrm>
          <a:off x="531813" y="2503488"/>
          <a:ext cx="7899400" cy="2576512"/>
        </p:xfrm>
        <a:graphic>
          <a:graphicData uri="http://schemas.openxmlformats.org/presentationml/2006/ole">
            <mc:AlternateContent xmlns:mc="http://schemas.openxmlformats.org/markup-compatibility/2006">
              <mc:Choice xmlns:v="urn:schemas-microsoft-com:vml" Requires="v">
                <p:oleObj spid="_x0000_s1509" name="Document" r:id="rId4" imgW="8606510" imgH="2808037" progId="Word.Document.8">
                  <p:embed/>
                </p:oleObj>
              </mc:Choice>
              <mc:Fallback>
                <p:oleObj name="Document" r:id="rId4" imgW="8606510" imgH="2808037" progId="Word.Document.8">
                  <p:embed/>
                  <p:pic>
                    <p:nvPicPr>
                      <p:cNvPr id="0" name="Picture 4"/>
                      <p:cNvPicPr>
                        <a:picLocks noChangeAspect="1" noChangeArrowheads="1"/>
                      </p:cNvPicPr>
                      <p:nvPr/>
                    </p:nvPicPr>
                    <p:blipFill>
                      <a:blip r:embed="rId5"/>
                      <a:srcRect/>
                      <a:stretch>
                        <a:fillRect/>
                      </a:stretch>
                    </p:blipFill>
                    <p:spPr bwMode="auto">
                      <a:xfrm>
                        <a:off x="531813" y="2503488"/>
                        <a:ext cx="7899400" cy="2576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a:t>
            </a:r>
            <a:endParaRPr lang="en-US" dirty="0"/>
          </a:p>
          <a:p>
            <a:r>
              <a:rPr lang="en-US" dirty="0" smtClean="0"/>
              <a:t>D0.1 clause 25 is HE MAC behavior modifying clauses 10 and 11; clause 26 is HE PHY behavior. </a:t>
            </a:r>
          </a:p>
          <a:p>
            <a:r>
              <a:rPr lang="en-US" dirty="0" smtClean="0"/>
              <a:t>Comments on the new style are mixed. </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We need to start planning for P802.11aq and 802.11ak – expect 11aq to be ready at D5.0 (May),</a:t>
            </a:r>
          </a:p>
          <a:p>
            <a:pPr marL="0" indent="0">
              <a:buNone/>
            </a:pPr>
            <a:r>
              <a:rPr lang="en-US" sz="1400" dirty="0" smtClean="0"/>
              <a:t>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402826757"/>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- 3856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- 190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- 655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- 46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r>
                        <a:rPr kumimoji="0" lang="en-US" sz="1400" b="0" i="0" u="none" strike="noStrike" cap="none" normalizeH="0" baseline="0" dirty="0" smtClean="0">
                          <a:ln>
                            <a:noFill/>
                          </a:ln>
                          <a:solidFill>
                            <a:schemeClr val="tx1"/>
                          </a:solidFill>
                          <a:effectLst/>
                          <a:latin typeface="Times New Roman" pitchFamily="18" charset="0"/>
                        </a:rPr>
                        <a:t> - 159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May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2015, Editors changed the running order and will revisit in July 2016,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756141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611730027"/>
              </p:ext>
            </p:extLst>
          </p:nvPr>
        </p:nvGraphicFramePr>
        <p:xfrm>
          <a:off x="457200" y="1371600"/>
          <a:ext cx="8262379" cy="4099560"/>
        </p:xfrm>
        <a:graphic>
          <a:graphicData uri="http://schemas.openxmlformats.org/drawingml/2006/table">
            <a:tbl>
              <a:tblPr/>
              <a:tblGrid>
                <a:gridCol w="325603"/>
                <a:gridCol w="402976"/>
                <a:gridCol w="338221"/>
                <a:gridCol w="347579"/>
                <a:gridCol w="338221"/>
                <a:gridCol w="457200"/>
                <a:gridCol w="457200"/>
                <a:gridCol w="381000"/>
                <a:gridCol w="457200"/>
                <a:gridCol w="152400"/>
                <a:gridCol w="152400"/>
                <a:gridCol w="609600"/>
                <a:gridCol w="457200"/>
                <a:gridCol w="6096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16-May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7.1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16-May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17-May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16-May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2.1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17-May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4.2</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6.2</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5.0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17-May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5.0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6.0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5.0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3.0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400" dirty="0" smtClean="0">
                          <a:solidFill>
                            <a:srgbClr val="0000CC"/>
                          </a:solidFill>
                        </a:rPr>
                        <a:t>1.0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dirty="0" smtClean="0">
                          <a:solidFill>
                            <a:srgbClr val="0000CC"/>
                          </a:solidFill>
                        </a:rPr>
                        <a:t>1.0</a:t>
                      </a:r>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0.1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17-May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15-May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18-May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May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11aa, 11ac, 11af</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May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May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smtClean="0"/>
          </a:p>
          <a:p>
            <a:r>
              <a:rPr lang="en-US" dirty="0"/>
              <a:t>Need to add 11ax to the next </a:t>
            </a:r>
            <a:r>
              <a:rPr lang="en-US" dirty="0" smtClean="0"/>
              <a:t>revision of the numbering spreadsheet after July meeting.</a:t>
            </a:r>
          </a:p>
          <a:p>
            <a:r>
              <a:rPr lang="en-US" dirty="0" smtClean="0"/>
              <a:t>Will start MDR for 11aq out of Waikoloa, To be discussed week of May 30</a:t>
            </a:r>
            <a:r>
              <a:rPr lang="en-US" baseline="30000" dirty="0" smtClean="0"/>
              <a:t>th</a:t>
            </a:r>
            <a:r>
              <a:rPr lang="en-US" dirty="0" smtClean="0"/>
              <a:t>. </a:t>
            </a:r>
          </a:p>
          <a:p>
            <a:r>
              <a:rPr lang="en-US" dirty="0" smtClean="0"/>
              <a:t>Need </a:t>
            </a:r>
            <a:r>
              <a:rPr lang="en-US" dirty="0" err="1" smtClean="0"/>
              <a:t>REVmc</a:t>
            </a:r>
            <a:r>
              <a:rPr lang="en-US" dirty="0" smtClean="0"/>
              <a:t> MIB update for MDR of 11aq.</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2016-05-17</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New amendment style discussion</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2016-05-17</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–Alfred </a:t>
            </a:r>
            <a:r>
              <a:rPr lang="en-US" sz="1400" dirty="0" err="1" smtClean="0"/>
              <a:t>Asterjadhi</a:t>
            </a:r>
            <a:endParaRPr lang="en-US" sz="1400" dirty="0" smtClean="0"/>
          </a:p>
          <a:p>
            <a:pPr lvl="1">
              <a:lnSpc>
                <a:spcPct val="80000"/>
              </a:lnSpc>
              <a:buFontTx/>
              <a:buChar char="•"/>
              <a:defRPr/>
            </a:pPr>
            <a:r>
              <a:rPr lang="en-US" sz="1400" dirty="0"/>
              <a:t>P802.11ai Amendment (FILS) </a:t>
            </a:r>
            <a:r>
              <a:rPr lang="en-US" sz="1400" dirty="0" smtClean="0"/>
              <a:t>– Lee Armstrong</a:t>
            </a:r>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a:t>P802.11aq Amendment (PAD) – Lee </a:t>
            </a:r>
            <a:r>
              <a:rPr lang="en-US" sz="1400" dirty="0" smtClean="0"/>
              <a:t>Armstrong</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a:t>P802.11ay Amendment (NG60) – Carlos </a:t>
            </a:r>
            <a:r>
              <a:rPr lang="en-US" sz="1400" dirty="0" err="1" smtClean="0"/>
              <a:t>Cordeiro</a:t>
            </a:r>
            <a:endParaRPr lang="en-US" sz="1400" dirty="0" smtClean="0"/>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smtClean="0"/>
              <a:t>Shiwen</a:t>
            </a:r>
            <a:r>
              <a:rPr lang="en-US" sz="1400" dirty="0" smtClean="0"/>
              <a:t> HE</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t>
            </a:r>
            <a:r>
              <a:rPr lang="en-US" sz="1100" dirty="0" err="1" smtClean="0"/>
              <a:t>Fumahide</a:t>
            </a:r>
            <a:r>
              <a:rPr lang="en-US" sz="1100" dirty="0" smtClean="0"/>
              <a:t> </a:t>
            </a:r>
            <a:r>
              <a:rPr lang="en-US" sz="1100" dirty="0" err="1" smtClean="0"/>
              <a:t>Kujima</a:t>
            </a:r>
            <a:r>
              <a:rPr lang="en-US" sz="1100" dirty="0" smtClean="0"/>
              <a:t>	Jonathan </a:t>
            </a:r>
            <a:r>
              <a:rPr lang="en-US" sz="1100" dirty="0" err="1" smtClean="0"/>
              <a:t>Segev</a:t>
            </a:r>
            <a:r>
              <a:rPr lang="en-US" sz="1100" dirty="0" smtClean="0"/>
              <a:t>		Mark Hamilton</a:t>
            </a:r>
          </a:p>
          <a:p>
            <a:pPr lvl="1">
              <a:lnSpc>
                <a:spcPct val="80000"/>
              </a:lnSpc>
              <a:buFont typeface="Arial" panose="020B0604020202020204" pitchFamily="34" charset="0"/>
              <a:buChar char="•"/>
              <a:defRPr/>
            </a:pPr>
            <a:r>
              <a:rPr lang="en-US" sz="1100"/>
              <a:t>	</a:t>
            </a:r>
            <a:r>
              <a:rPr lang="en-US" sz="1100" smtClean="0"/>
              <a:t>Stephen </a:t>
            </a:r>
            <a:r>
              <a:rPr lang="en-US" sz="1100" dirty="0" smtClean="0"/>
              <a:t>Palm</a:t>
            </a:r>
          </a:p>
          <a:p>
            <a:pPr lvl="1">
              <a:lnSpc>
                <a:spcPct val="80000"/>
              </a:lnSpc>
              <a:buFont typeface="Arial" panose="020B0604020202020204" pitchFamily="34" charset="0"/>
              <a:buChar char="•"/>
              <a:defRPr/>
            </a:pPr>
            <a:endParaRPr lang="en-US" sz="1100" dirty="0" smtClean="0"/>
          </a:p>
          <a:p>
            <a:pPr>
              <a:lnSpc>
                <a:spcPct val="80000"/>
              </a:lnSpc>
              <a:defRPr/>
            </a:pPr>
            <a:r>
              <a:rPr lang="en-US" sz="1200" dirty="0" smtClean="0"/>
              <a:t>IEEE Staff present and always welcome! </a:t>
            </a: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3"/>
              </a:rPr>
              <a:t>s.h.kim@ieee.org</a:t>
            </a:r>
            <a:r>
              <a:rPr lang="en-US" sz="1100" dirty="0"/>
              <a:t> </a:t>
            </a:r>
          </a:p>
          <a:p>
            <a:pPr marL="514350" lvl="2" indent="-171450">
              <a:lnSpc>
                <a:spcPct val="80000"/>
              </a:lnSpc>
              <a:buFont typeface="Arial" panose="020B0604020202020204" pitchFamily="34" charset="0"/>
              <a:buChar char="•"/>
              <a:defRPr/>
            </a:pPr>
            <a:r>
              <a:rPr lang="en-US" sz="1100" dirty="0" smtClean="0"/>
              <a:t>Michelle </a:t>
            </a:r>
            <a:r>
              <a:rPr lang="en-US" sz="1100" dirty="0"/>
              <a:t>Turner – staff editor for 802, </a:t>
            </a:r>
            <a:r>
              <a:rPr lang="en-US" sz="1100" dirty="0" smtClean="0">
                <a:hlinkClick r:id="rId4"/>
              </a:rPr>
              <a:t>m.turner@ieee.org</a:t>
            </a:r>
            <a:endParaRPr lang="en-US" sz="1100" dirty="0" smtClean="0"/>
          </a:p>
          <a:p>
            <a:pPr marL="514350" lvl="2" indent="-171450">
              <a:lnSpc>
                <a:spcPct val="80000"/>
              </a:lnSpc>
              <a:buFont typeface="Arial" panose="020B0604020202020204" pitchFamily="34" charset="0"/>
              <a:buChar char="•"/>
              <a:defRPr/>
            </a:pPr>
            <a:endParaRPr lang="en-US" sz="1100" dirty="0" smtClean="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6"/>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7"/>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8"/>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9"/>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20"/>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May 17</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Draft 5.4 posted, hope to </a:t>
            </a:r>
            <a:r>
              <a:rPr lang="en-GB" sz="2000" dirty="0" err="1" smtClean="0"/>
              <a:t>recirc</a:t>
            </a:r>
            <a:r>
              <a:rPr lang="en-GB" sz="2000" dirty="0" smtClean="0"/>
              <a:t> out of Waikoloa  </a:t>
            </a:r>
            <a:endParaRPr lang="en-GB" sz="2000" b="0" dirty="0" smtClean="0"/>
          </a:p>
          <a:p>
            <a:r>
              <a:rPr lang="en-GB" sz="2000" dirty="0" smtClean="0"/>
              <a:t>11ah – in SB </a:t>
            </a:r>
            <a:r>
              <a:rPr lang="en-GB" sz="2000" dirty="0" err="1" smtClean="0"/>
              <a:t>recirc</a:t>
            </a:r>
            <a:r>
              <a:rPr lang="en-GB" sz="2000" dirty="0" smtClean="0"/>
              <a:t> ending May 17, plan to </a:t>
            </a:r>
            <a:r>
              <a:rPr lang="en-GB" sz="2000" dirty="0" err="1" smtClean="0"/>
              <a:t>recirc</a:t>
            </a:r>
            <a:r>
              <a:rPr lang="en-GB" sz="2000" dirty="0" smtClean="0"/>
              <a:t> out of Waikoloa </a:t>
            </a:r>
          </a:p>
          <a:p>
            <a:r>
              <a:rPr lang="en-GB" sz="2000" dirty="0" smtClean="0"/>
              <a:t>11ai – resolving all comments, hope to </a:t>
            </a:r>
            <a:r>
              <a:rPr lang="en-GB" sz="2000" dirty="0" err="1" smtClean="0"/>
              <a:t>recirc</a:t>
            </a:r>
            <a:r>
              <a:rPr lang="en-GB" sz="2000" dirty="0" smtClean="0"/>
              <a:t> out of Waikoloa</a:t>
            </a:r>
            <a:endParaRPr lang="en-GB" sz="2000" b="0" dirty="0" smtClean="0"/>
          </a:p>
          <a:p>
            <a:r>
              <a:rPr lang="en-GB" sz="2000" dirty="0" smtClean="0"/>
              <a:t>11aj – hope to complete comment resolution and generate D2.0 after May meeting. </a:t>
            </a:r>
            <a:endParaRPr lang="en-GB" sz="2000" b="0" dirty="0" smtClean="0"/>
          </a:p>
          <a:p>
            <a:pPr lvl="0"/>
            <a:r>
              <a:rPr lang="en-GB" sz="2000" dirty="0" smtClean="0"/>
              <a:t>11ak – Draft 2.1 posted, expect to use Frame for Draft 3.0  </a:t>
            </a:r>
            <a:endParaRPr lang="en-GB" sz="2000" b="0" dirty="0" smtClean="0"/>
          </a:p>
          <a:p>
            <a:pPr lvl="0"/>
            <a:r>
              <a:rPr lang="en-GB" sz="2000" dirty="0" smtClean="0"/>
              <a:t>11aq – resolving comments, hope to </a:t>
            </a:r>
            <a:r>
              <a:rPr lang="en-GB" sz="2000" dirty="0" err="1" smtClean="0"/>
              <a:t>recirc</a:t>
            </a:r>
            <a:r>
              <a:rPr lang="en-GB" sz="2000" dirty="0" smtClean="0"/>
              <a:t> out of Waikoloa </a:t>
            </a:r>
          </a:p>
          <a:p>
            <a:r>
              <a:rPr lang="en-GB" sz="2000" dirty="0" smtClean="0"/>
              <a:t>11ax </a:t>
            </a:r>
            <a:r>
              <a:rPr lang="en-US" sz="2000" dirty="0"/>
              <a:t>–</a:t>
            </a:r>
            <a:r>
              <a:rPr lang="en-GB" sz="2000" dirty="0" smtClean="0"/>
              <a:t> resolving CC and have motions requiring draft changes. There will be interim versions. Hope to have WG Initial Ballot out of September. </a:t>
            </a:r>
            <a:endParaRPr lang="en-GB" sz="2000" b="0" dirty="0" smtClean="0"/>
          </a:p>
          <a:p>
            <a:r>
              <a:rPr lang="en-GB" sz="2000" dirty="0" smtClean="0"/>
              <a:t>11ay – working on SFD, hope to have initial D0.1 in November for initial comment collection </a:t>
            </a:r>
          </a:p>
          <a:p>
            <a:r>
              <a:rPr lang="en-GB" sz="2000" dirty="0" smtClean="0"/>
              <a:t>11az </a:t>
            </a:r>
            <a:r>
              <a:rPr lang="en-GB" sz="2000" dirty="0"/>
              <a:t>–</a:t>
            </a:r>
            <a:r>
              <a:rPr lang="en-GB" sz="2000" dirty="0" smtClean="0"/>
              <a:t> working on FRD this week and start SFD for July review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adrian.p.stephens@intel.com</a:t>
            </a:r>
            <a:r>
              <a:rPr lang="en-US" dirty="0" smtClean="0"/>
              <a:t> </a:t>
            </a:r>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May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11-11/1149r48 is posted,  numbering begins with </a:t>
            </a:r>
            <a:r>
              <a:rPr lang="en-US" dirty="0" err="1" smtClean="0"/>
              <a:t>REVmc</a:t>
            </a:r>
            <a:r>
              <a:rPr lang="en-US" dirty="0" smtClean="0"/>
              <a:t> Draft 5.0, 11ah D 6.0</a:t>
            </a:r>
          </a:p>
          <a:p>
            <a:r>
              <a:rPr lang="en-US" dirty="0" smtClean="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1929</Words>
  <Application>Microsoft Office PowerPoint</Application>
  <PresentationFormat>On-screen Show (4:3)</PresentationFormat>
  <Paragraphs>419</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Microsoft Word 97 - 2003 Document</vt:lpstr>
      <vt:lpstr>802.11 WG Editor’s Meeting (May ‘16)</vt:lpstr>
      <vt:lpstr>Abstract</vt:lpstr>
      <vt:lpstr>Agenda for 2016-05-17</vt:lpstr>
      <vt:lpstr>Roll Call – 2016-05-17</vt:lpstr>
      <vt:lpstr>Volunteer Editor Contacts</vt:lpstr>
      <vt:lpstr>May 17th Round table status report</vt:lpstr>
      <vt:lpstr>Reflector Updates</vt:lpstr>
      <vt:lpstr>IEEE Publication Status</vt:lpstr>
      <vt:lpstr>Update on numbering process</vt:lpstr>
      <vt:lpstr>Amendment &amp; other ordering notes</vt:lpstr>
      <vt:lpstr>New amendment style discussion</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2016-05-20T00:14:06Z</dcterms:modified>
</cp:coreProperties>
</file>