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9" r:id="rId2"/>
    <p:sldId id="331" r:id="rId3"/>
    <p:sldId id="375" r:id="rId4"/>
    <p:sldId id="381" r:id="rId5"/>
    <p:sldId id="376" r:id="rId6"/>
    <p:sldId id="380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74" d="100"/>
          <a:sy n="74" d="100"/>
        </p:scale>
        <p:origin x="137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64729" y="6475413"/>
            <a:ext cx="127919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xxxx</a:t>
            </a:r>
            <a:r>
              <a:rPr lang="en-US" altLang="zh-CN" dirty="0" smtClean="0"/>
              <a:t>, et al. (NWPU)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4729" y="6475413"/>
            <a:ext cx="12791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xxxx</a:t>
            </a:r>
            <a:r>
              <a:rPr lang="en-US" dirty="0" smtClean="0"/>
              <a:t>, et al. (</a:t>
            </a:r>
            <a:r>
              <a:rPr lang="en-US" altLang="zh-CN" dirty="0" smtClean="0"/>
              <a:t>NWPU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63576" y="334189"/>
            <a:ext cx="39819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802.11-16-0590-00-00ax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Multi-BSS Association for Edge Users’ Throughput Improvements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2016-05-12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500355"/>
              </p:ext>
            </p:extLst>
          </p:nvPr>
        </p:nvGraphicFramePr>
        <p:xfrm>
          <a:off x="762000" y="29718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Mao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Northwestern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Polytechnical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University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127 West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Youyi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Xi’an Shaanxi,710072,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P.R.China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+86-18629531351 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yangmao@nwpu.edu.cn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libo.npu@nwpu.edu.cn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Zhongjiang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zhjyan@nwpu.edu.cn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Xiaoya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Zuo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zuoxy@nwpu.edu.cn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471641625@qq.com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575" y="6475413"/>
            <a:ext cx="16043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Mao Yang,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827211"/>
            <a:ext cx="8255887" cy="4619381"/>
          </a:xfrm>
        </p:spPr>
        <p:txBody>
          <a:bodyPr/>
          <a:lstStyle/>
          <a:p>
            <a:r>
              <a:rPr lang="en-US" sz="2000" dirty="0" smtClean="0"/>
              <a:t>To improve the edge u</a:t>
            </a:r>
            <a:r>
              <a:rPr lang="en-US" altLang="zh-CN" sz="2000" dirty="0" smtClean="0"/>
              <a:t>sers’ </a:t>
            </a:r>
            <a:r>
              <a:rPr lang="en-US" sz="2000" dirty="0" smtClean="0"/>
              <a:t>throughput is an important objective of IEEE WLAN, which directly affects quality of services and area throughput.</a:t>
            </a:r>
            <a:r>
              <a:rPr lang="en-US" altLang="zh-CN" sz="2000" dirty="0" smtClean="0"/>
              <a:t> </a:t>
            </a:r>
            <a:endParaRPr lang="en-US" altLang="zh-CN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The next generation WLAN has to face high dense deployment scenario. Therefore, </a:t>
            </a:r>
            <a:r>
              <a:rPr lang="en-US" altLang="zh-CN" sz="2000" dirty="0"/>
              <a:t>edge </a:t>
            </a:r>
            <a:r>
              <a:rPr lang="en-US" altLang="zh-CN" sz="2000" dirty="0" smtClean="0"/>
              <a:t>users may probably hear signals from multiple BSSs.</a:t>
            </a:r>
            <a:endParaRPr lang="en-US" sz="2000" dirty="0" smtClean="0"/>
          </a:p>
          <a:p>
            <a:pPr lvl="1"/>
            <a:r>
              <a:rPr lang="en-US" altLang="zh-CN" dirty="0"/>
              <a:t>E</a:t>
            </a:r>
            <a:r>
              <a:rPr lang="en-US" altLang="zh-CN" dirty="0" smtClean="0"/>
              <a:t>dge users experience severe interference</a:t>
            </a:r>
          </a:p>
          <a:p>
            <a:pPr lvl="1"/>
            <a:r>
              <a:rPr lang="en-US" altLang="zh-CN" b="1" dirty="0" smtClean="0"/>
              <a:t>Why not allow them to transmit data through multiple BSSs?</a:t>
            </a:r>
            <a:endParaRPr lang="en-US" altLang="zh-CN" b="1" dirty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 &amp; Motivation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575" y="6475413"/>
            <a:ext cx="16043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Mao Yang,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/>
              <a:t>Multi-BSS Association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pic>
        <p:nvPicPr>
          <p:cNvPr id="1072" name="Picture 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3733800"/>
            <a:ext cx="3172078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656775"/>
              </p:ext>
            </p:extLst>
          </p:nvPr>
        </p:nvGraphicFramePr>
        <p:xfrm>
          <a:off x="3108578" y="4093013"/>
          <a:ext cx="6019756" cy="207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Visio" r:id="rId4" imgW="7870396" imgH="2648588" progId="Visio.Drawing.11">
                  <p:embed/>
                </p:oleObj>
              </mc:Choice>
              <mc:Fallback>
                <p:oleObj name="Visio" r:id="rId4" imgW="7870396" imgH="264858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08578" y="4093013"/>
                        <a:ext cx="6019756" cy="2079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482156" y="1827211"/>
            <a:ext cx="8255887" cy="461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dirty="0"/>
              <a:t>Step 1: edge STA sends Multi-BSS Association Initiation frame (MA-INIT) to neighbor BSSs (secondary APs).</a:t>
            </a:r>
          </a:p>
          <a:p>
            <a:pPr lvl="1"/>
            <a:r>
              <a:rPr lang="en-US" altLang="zh-CN" dirty="0"/>
              <a:t>Multiple BSSs may work in </a:t>
            </a:r>
            <a:r>
              <a:rPr lang="en-US" altLang="zh-CN" dirty="0" smtClean="0"/>
              <a:t>different </a:t>
            </a:r>
            <a:r>
              <a:rPr lang="en-US" altLang="zh-CN" dirty="0"/>
              <a:t>channels.</a:t>
            </a:r>
          </a:p>
          <a:p>
            <a:r>
              <a:rPr lang="en-US" altLang="zh-CN" sz="2000" dirty="0"/>
              <a:t>Step 2: secondary APs respond edge STA with ACK or NAK.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575" y="6475413"/>
            <a:ext cx="16043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Mao Yang,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4480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/>
              <a:t>Multi-BSS Association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pic>
        <p:nvPicPr>
          <p:cNvPr id="1072" name="Picture 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3733800"/>
            <a:ext cx="3172078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745048"/>
              </p:ext>
            </p:extLst>
          </p:nvPr>
        </p:nvGraphicFramePr>
        <p:xfrm>
          <a:off x="3108578" y="4093013"/>
          <a:ext cx="6019756" cy="207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Visio" r:id="rId4" imgW="7635008" imgH="2637521" progId="Visio.Drawing.11">
                  <p:embed/>
                </p:oleObj>
              </mc:Choice>
              <mc:Fallback>
                <p:oleObj name="Visio" r:id="rId4" imgW="7635008" imgH="26375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08578" y="4093013"/>
                        <a:ext cx="6019756" cy="2079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82156" y="1827211"/>
            <a:ext cx="8255887" cy="461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dirty="0"/>
              <a:t>Step 3: edge STA sends Multi-BSS report frame (MA-</a:t>
            </a:r>
            <a:r>
              <a:rPr lang="en-US" altLang="zh-CN" sz="2000" dirty="0" err="1"/>
              <a:t>Rpt</a:t>
            </a:r>
            <a:r>
              <a:rPr lang="en-US" altLang="zh-CN" sz="2000" dirty="0"/>
              <a:t>) </a:t>
            </a:r>
            <a:r>
              <a:rPr lang="en-US" altLang="zh-CN" sz="2000" dirty="0" smtClean="0"/>
              <a:t>to the primary AP to feedback the multi-BSS </a:t>
            </a:r>
            <a:r>
              <a:rPr lang="en-US" altLang="zh-CN" sz="2000" dirty="0"/>
              <a:t>results.</a:t>
            </a:r>
          </a:p>
          <a:p>
            <a:r>
              <a:rPr lang="en-US" altLang="zh-CN" sz="2000" dirty="0"/>
              <a:t>Step 4: primary AP </a:t>
            </a:r>
            <a:r>
              <a:rPr lang="en-US" altLang="zh-CN" sz="2000" dirty="0" smtClean="0"/>
              <a:t>responds </a:t>
            </a:r>
            <a:r>
              <a:rPr lang="en-US" altLang="zh-CN" sz="2000" dirty="0"/>
              <a:t>edge STA with ACK.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575" y="6475413"/>
            <a:ext cx="16043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Mao Yang,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8597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752600"/>
            <a:ext cx="8255887" cy="4619381"/>
          </a:xfrm>
        </p:spPr>
        <p:txBody>
          <a:bodyPr/>
          <a:lstStyle/>
          <a:p>
            <a:r>
              <a:rPr lang="en-US" altLang="zh-CN" sz="2000" dirty="0"/>
              <a:t>Step </a:t>
            </a:r>
            <a:r>
              <a:rPr lang="en-US" altLang="zh-CN" sz="2000" dirty="0" smtClean="0"/>
              <a:t>5: edge STA runs </a:t>
            </a:r>
            <a:r>
              <a:rPr lang="en-US" altLang="zh-CN" sz="2000" dirty="0" err="1" smtClean="0"/>
              <a:t>backoff</a:t>
            </a:r>
            <a:r>
              <a:rPr lang="en-US" altLang="zh-CN" sz="2000" dirty="0" smtClean="0"/>
              <a:t> procedures in multiple BSSs simultaneously, and accesses the BSS (channel) in which the </a:t>
            </a:r>
            <a:r>
              <a:rPr lang="en-US" altLang="zh-CN" sz="2000" dirty="0" err="1" smtClean="0"/>
              <a:t>backoff</a:t>
            </a:r>
            <a:r>
              <a:rPr lang="en-US" altLang="zh-CN" sz="2000" dirty="0" smtClean="0"/>
              <a:t> counter is first decreased to 0.</a:t>
            </a:r>
          </a:p>
          <a:p>
            <a:r>
              <a:rPr lang="en-US" sz="2000" dirty="0" smtClean="0"/>
              <a:t>Step 6: edge STA transmits data through the selected BSS.</a:t>
            </a: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Parallel </a:t>
            </a:r>
            <a:r>
              <a:rPr lang="en-US" altLang="zh-CN" dirty="0" err="1" smtClean="0"/>
              <a:t>Backoff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715376"/>
              </p:ext>
            </p:extLst>
          </p:nvPr>
        </p:nvGraphicFramePr>
        <p:xfrm>
          <a:off x="3810000" y="3962400"/>
          <a:ext cx="5100638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Visio" r:id="rId3" imgW="5390449" imgH="2648588" progId="Visio.Drawing.11">
                  <p:embed/>
                </p:oleObj>
              </mc:Choice>
              <mc:Fallback>
                <p:oleObj name="Visio" r:id="rId3" imgW="5390449" imgH="264858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0" y="3962400"/>
                        <a:ext cx="5100638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4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81400"/>
            <a:ext cx="3172078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575" y="6475413"/>
            <a:ext cx="16043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Mao Yang,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2671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contribution, we propose </a:t>
            </a:r>
            <a:r>
              <a:rPr lang="en-US" altLang="zh-CN" sz="2000" dirty="0" smtClean="0"/>
              <a:t>a multi-BSS association scheme for edge users’ throughput improvements. The edge user initializes the multi-BSS handshakes and then runs </a:t>
            </a:r>
            <a:r>
              <a:rPr lang="en-US" altLang="zh-CN" sz="2000" dirty="0" err="1" smtClean="0"/>
              <a:t>backoff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procedures in multiple BSSs </a:t>
            </a:r>
            <a:r>
              <a:rPr lang="en-US" altLang="zh-CN" sz="2000" dirty="0" smtClean="0"/>
              <a:t>simultaneously.</a:t>
            </a:r>
          </a:p>
          <a:p>
            <a:endParaRPr lang="en-US" altLang="zh-CN" sz="2000" dirty="0"/>
          </a:p>
          <a:p>
            <a:r>
              <a:rPr lang="en-US" altLang="zh-CN" sz="2000" dirty="0"/>
              <a:t>M</a:t>
            </a:r>
            <a:r>
              <a:rPr lang="en-US" altLang="zh-CN" sz="2000" dirty="0" smtClean="0"/>
              <a:t>ulti-BSS association benefit the edge users’ throughput and </a:t>
            </a:r>
            <a:r>
              <a:rPr lang="en-US" altLang="zh-CN" sz="2000" dirty="0" err="1" smtClean="0"/>
              <a:t>Qo</a:t>
            </a:r>
            <a:r>
              <a:rPr lang="en-US" altLang="zh-CN" sz="2000" dirty="0" err="1"/>
              <a:t>S</a:t>
            </a:r>
            <a:r>
              <a:rPr lang="en-US" altLang="zh-CN" sz="2000" dirty="0" smtClean="0"/>
              <a:t>.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 </a:t>
            </a:r>
          </a:p>
          <a:p>
            <a:endParaRPr lang="en-US" altLang="zh-CN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575" y="6475413"/>
            <a:ext cx="16043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Mao Yang, et al. (NWPU)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632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25644</TotalTime>
  <Words>363</Words>
  <Application>Microsoft Office PowerPoint</Application>
  <PresentationFormat>全屏显示(4:3)</PresentationFormat>
  <Paragraphs>61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Visio</vt:lpstr>
      <vt:lpstr>PowerPoint 演示文稿</vt:lpstr>
      <vt:lpstr>Background &amp; Motivation</vt:lpstr>
      <vt:lpstr>Multi-BSS Association </vt:lpstr>
      <vt:lpstr>Multi-BSS Association </vt:lpstr>
      <vt:lpstr>Parallel Backoff</vt:lpstr>
      <vt:lpstr>Conclusion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keywords>CTPClassification=CTP_PUBLIC:VisualMarkings=</cp:keywords>
  <cp:lastModifiedBy>LIBO</cp:lastModifiedBy>
  <cp:revision>281</cp:revision>
  <cp:lastPrinted>1998-02-10T13:28:06Z</cp:lastPrinted>
  <dcterms:created xsi:type="dcterms:W3CDTF">2008-11-13T20:03:38Z</dcterms:created>
  <dcterms:modified xsi:type="dcterms:W3CDTF">2016-05-12T12:42:52Z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  <property fmtid="{D5CDD505-2E9C-101B-9397-08002B2CF9AE}" pid="32" name="TitusGUID">
    <vt:lpwstr>b3b4dabd-658b-48a8-a5db-f40f5d797a57</vt:lpwstr>
  </property>
  <property fmtid="{D5CDD505-2E9C-101B-9397-08002B2CF9AE}" pid="33" name="CTP_TimeStamp">
    <vt:lpwstr>2016-03-15 04:16:58Z</vt:lpwstr>
  </property>
  <property fmtid="{D5CDD505-2E9C-101B-9397-08002B2CF9AE}" pid="34" name="CTP_BU">
    <vt:lpwstr>NA</vt:lpwstr>
  </property>
  <property fmtid="{D5CDD505-2E9C-101B-9397-08002B2CF9AE}" pid="35" name="CTP_IDSID">
    <vt:lpwstr>NA</vt:lpwstr>
  </property>
  <property fmtid="{D5CDD505-2E9C-101B-9397-08002B2CF9AE}" pid="36" name="CTP_WWID">
    <vt:lpwstr>NA</vt:lpwstr>
  </property>
  <property fmtid="{D5CDD505-2E9C-101B-9397-08002B2CF9AE}" pid="37" name="CTPClassification">
    <vt:lpwstr>CTP_PUBLIC</vt:lpwstr>
  </property>
</Properties>
</file>