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1" r:id="rId4"/>
    <p:sldId id="262" r:id="rId5"/>
    <p:sldId id="263" r:id="rId6"/>
    <p:sldId id="265" r:id="rId7"/>
    <p:sldId id="266" r:id="rId8"/>
    <p:sldId id="269" r:id="rId9"/>
    <p:sldId id="272" r:id="rId10"/>
    <p:sldId id="270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5" autoAdjust="0"/>
    <p:restoredTop sz="96230" autoAdjust="0"/>
  </p:normalViewPr>
  <p:slideViewPr>
    <p:cSldViewPr>
      <p:cViewPr>
        <p:scale>
          <a:sx n="103" d="100"/>
          <a:sy n="103" d="100"/>
        </p:scale>
        <p:origin x="-216" y="-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499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Addresses CID just.</a:t>
            </a:r>
            <a:r>
              <a:rPr lang="en-US" baseline="0" dirty="0" smtClean="0"/>
              <a:t>  In text proposal ref other CID.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baseline="0" dirty="0" smtClean="0"/>
              <a:t>Expand Labels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465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Peter Khoury, Ruckus Wireless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Peter Khoury, Ruckus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Peter Khoury, Ruckus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0587r0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Peter Khoury, Ruckus Wireless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smtClean="0">
                <a:latin typeface="Helvetica"/>
                <a:cs typeface="Helvetica"/>
              </a:rPr>
              <a:t>Dwell Time In Probe Request Presentation</a:t>
            </a:r>
            <a:endParaRPr lang="en-US" noProof="0">
              <a:latin typeface="Helvetica"/>
              <a:cs typeface="Helvetica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 smtClean="0">
                <a:latin typeface="Helvetica"/>
                <a:cs typeface="Helvetica"/>
              </a:rPr>
              <a:t>Date:</a:t>
            </a:r>
            <a:r>
              <a:rPr lang="en-US" sz="2000" b="0" noProof="0" dirty="0" smtClean="0">
                <a:latin typeface="Helvetica"/>
                <a:cs typeface="Helvetica"/>
              </a:rPr>
              <a:t> 2016-</a:t>
            </a:r>
            <a:r>
              <a:rPr lang="en-US" sz="2000" b="0" noProof="0" dirty="0" smtClean="0">
                <a:latin typeface="Helvetica"/>
                <a:cs typeface="Helvetica"/>
              </a:rPr>
              <a:t>05-16</a:t>
            </a:r>
            <a:endParaRPr lang="en-US" sz="2000" b="0" noProof="0" dirty="0">
              <a:latin typeface="Helvetica"/>
              <a:cs typeface="Helvetica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893028"/>
              </p:ext>
            </p:extLst>
          </p:nvPr>
        </p:nvGraphicFramePr>
        <p:xfrm>
          <a:off x="539750" y="2430463"/>
          <a:ext cx="8156575" cy="255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Document" r:id="rId4" imgW="8255000" imgH="2590800" progId="Word.Document.8">
                  <p:embed/>
                </p:oleObj>
              </mc:Choice>
              <mc:Fallback>
                <p:oleObj name="Document" r:id="rId4" imgW="8255000" imgH="25908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430463"/>
                        <a:ext cx="8156575" cy="255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54968"/>
          </a:xfrm>
        </p:spPr>
        <p:txBody>
          <a:bodyPr/>
          <a:lstStyle/>
          <a:p>
            <a:r>
              <a:rPr lang="en-US" noProof="0" smtClean="0">
                <a:latin typeface="Helvetica"/>
                <a:cs typeface="Helvetica"/>
              </a:rPr>
              <a:t>Summary</a:t>
            </a:r>
            <a:endParaRPr lang="en-US" noProof="0"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0813" cy="4680520"/>
          </a:xfrm>
        </p:spPr>
        <p:txBody>
          <a:bodyPr/>
          <a:lstStyle/>
          <a:p>
            <a:r>
              <a:rPr lang="en-US" noProof="0" dirty="0" smtClean="0">
                <a:solidFill>
                  <a:schemeClr val="tx1"/>
                </a:solidFill>
                <a:latin typeface="Helvetica"/>
                <a:cs typeface="Helvetica"/>
              </a:rPr>
              <a:t>The mandatory inclusion of this simple field with very little overhead and little implementation complexity will provide a substantial reduction in management overhead in a high density environment.</a:t>
            </a:r>
          </a:p>
          <a:p>
            <a:endParaRPr lang="en-US" noProof="0" dirty="0" smtClean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Khoury, Ruckus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11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Peter Khoury, Ruckus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smtClean="0">
                <a:latin typeface="Helvetica"/>
                <a:cs typeface="Helvetica"/>
              </a:rPr>
              <a:t>Abstract</a:t>
            </a:r>
            <a:endParaRPr lang="en-US" noProof="0">
              <a:latin typeface="Helvetica"/>
              <a:cs typeface="Helvetica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noProof="0" smtClean="0">
                <a:latin typeface="Helvetica"/>
                <a:cs typeface="Helvetica"/>
              </a:rPr>
              <a:t>Communication of client channel dwell time (aka MaxChannelTime) in Probe Requests during active channel scanning will decrease the amount of airtime consumed by management frames in a congested environment.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US" smtClean="0"/>
              <a:t>Peter Khoury, Ruckus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8DC72EFA-1DF8-481C-8B66-C8A1D5DAFDE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4213"/>
            <a:ext cx="9144000" cy="656555"/>
          </a:xfrm>
          <a:ln/>
        </p:spPr>
        <p:txBody>
          <a:bodyPr lIns="90000" tIns="46800" rIns="90000" bIns="46800"/>
          <a:lstStyle/>
          <a:p>
            <a:r>
              <a:rPr lang="en-US" sz="2800" noProof="0" dirty="0" smtClean="0">
                <a:latin typeface="Helvetica"/>
                <a:cs typeface="Helvetica"/>
              </a:rPr>
              <a:t>Characterization of Rio Tinto Stadium Environment</a:t>
            </a:r>
            <a:endParaRPr lang="en-US" sz="2800" noProof="0" dirty="0">
              <a:latin typeface="Helvetica"/>
              <a:cs typeface="Helvetica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39952" y="3789040"/>
            <a:ext cx="4972025" cy="244827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noProof="0" dirty="0" smtClean="0">
                <a:latin typeface="Helvetica"/>
                <a:cs typeface="Helvetica"/>
              </a:rPr>
              <a:t>Salt Lake City Soccer Stadium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noProof="0" dirty="0" smtClean="0">
                <a:latin typeface="Helvetica"/>
                <a:cs typeface="Helvetica"/>
              </a:rPr>
              <a:t>~80APs in bowl</a:t>
            </a:r>
          </a:p>
          <a:p>
            <a:pPr lvl="1">
              <a:buFont typeface="Times New Roman" pitchFamily="16" charset="0"/>
              <a:buChar char="•"/>
            </a:pPr>
            <a:r>
              <a:rPr lang="en-US" noProof="0" dirty="0" smtClean="0">
                <a:latin typeface="Helvetica"/>
                <a:cs typeface="Helvetica"/>
              </a:rPr>
              <a:t>~105APs total (for concessions and infrastructure)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noProof="0" dirty="0" smtClean="0">
                <a:latin typeface="Helvetica"/>
                <a:cs typeface="Helvetica"/>
              </a:rPr>
              <a:t>~20k seat capacity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noProof="0" dirty="0" smtClean="0">
                <a:latin typeface="Helvetica"/>
                <a:cs typeface="Helvetica"/>
              </a:rPr>
              <a:t>½ Full during testing -&gt; ~10k clients</a:t>
            </a:r>
          </a:p>
          <a:p>
            <a:pPr>
              <a:buFont typeface="Times New Roman" pitchFamily="16" charset="0"/>
              <a:buChar char="•"/>
            </a:pPr>
            <a:endParaRPr lang="en-US" noProof="0" dirty="0" smtClean="0">
              <a:latin typeface="Helvetica"/>
              <a:cs typeface="Helvetica"/>
            </a:endParaRPr>
          </a:p>
          <a:p>
            <a:pPr marL="0" indent="0"/>
            <a:r>
              <a:rPr lang="en-US" noProof="0" dirty="0" smtClean="0">
                <a:latin typeface="Helvetica"/>
                <a:cs typeface="Helvetica"/>
              </a:rPr>
              <a:t> </a:t>
            </a:r>
            <a:endParaRPr lang="en-US" noProof="0" dirty="0">
              <a:latin typeface="Helvetica"/>
              <a:cs typeface="Helvetica"/>
            </a:endParaRPr>
          </a:p>
        </p:txBody>
      </p:sp>
      <p:pic>
        <p:nvPicPr>
          <p:cNvPr id="3" name="Picture 2" descr="rioTintoStadiumEven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40768"/>
            <a:ext cx="8128000" cy="2247900"/>
          </a:xfrm>
          <a:prstGeom prst="rect">
            <a:avLst/>
          </a:prstGeom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07504" y="3933056"/>
            <a:ext cx="4104456" cy="24482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dirty="0" smtClean="0">
                <a:latin typeface="Helvetica"/>
                <a:cs typeface="Helvetica"/>
              </a:rPr>
              <a:t>We analyze </a:t>
            </a:r>
            <a:r>
              <a:rPr lang="en-US" dirty="0" err="1" smtClean="0">
                <a:latin typeface="Helvetica"/>
                <a:cs typeface="Helvetica"/>
              </a:rPr>
              <a:t>WiFi</a:t>
            </a:r>
            <a:r>
              <a:rPr lang="en-US" dirty="0" smtClean="0">
                <a:latin typeface="Helvetica"/>
                <a:cs typeface="Helvetica"/>
              </a:rPr>
              <a:t> data sniffed in this environment and take it to be representative of a High Density </a:t>
            </a:r>
            <a:r>
              <a:rPr lang="en-US" dirty="0" err="1" smtClean="0">
                <a:latin typeface="Helvetica"/>
                <a:cs typeface="Helvetica"/>
              </a:rPr>
              <a:t>WiFi</a:t>
            </a:r>
            <a:r>
              <a:rPr lang="en-US" dirty="0" smtClean="0">
                <a:latin typeface="Helvetica"/>
                <a:cs typeface="Helvetica"/>
              </a:rPr>
              <a:t> installation.</a:t>
            </a:r>
          </a:p>
          <a:p>
            <a:pPr>
              <a:buFont typeface="Times New Roman" pitchFamily="16" charset="0"/>
              <a:buChar char="•"/>
            </a:pPr>
            <a:endParaRPr lang="en-US" dirty="0" smtClean="0">
              <a:latin typeface="Helvetica"/>
              <a:cs typeface="Helvetica"/>
            </a:endParaRPr>
          </a:p>
          <a:p>
            <a:pPr marL="0" indent="0"/>
            <a:r>
              <a:rPr lang="en-US" dirty="0" smtClean="0">
                <a:latin typeface="Helvetica"/>
                <a:cs typeface="Helvetica"/>
              </a:rPr>
              <a:t> 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54631005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Peter Khoury, Ruckus Wireless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noProof="0" smtClean="0">
                <a:latin typeface="Helvetica"/>
                <a:cs typeface="Helvetica"/>
              </a:rPr>
              <a:t>Airtime Utilization in High Density </a:t>
            </a:r>
            <a:r>
              <a:rPr lang="en-US" noProof="0">
                <a:latin typeface="Helvetica"/>
                <a:cs typeface="Helvetica"/>
              </a:rPr>
              <a:t>E</a:t>
            </a:r>
            <a:r>
              <a:rPr lang="en-US" noProof="0" smtClean="0">
                <a:latin typeface="Helvetica"/>
                <a:cs typeface="Helvetica"/>
              </a:rPr>
              <a:t>nvironment</a:t>
            </a:r>
            <a:endParaRPr lang="en-US" noProof="0">
              <a:latin typeface="Helvetica"/>
              <a:cs typeface="Helvetica"/>
            </a:endParaRPr>
          </a:p>
        </p:txBody>
      </p:sp>
      <p:pic>
        <p:nvPicPr>
          <p:cNvPr id="2" name="Picture 1" descr="mgmtOverhea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204864"/>
            <a:ext cx="5867400" cy="4229100"/>
          </a:xfrm>
          <a:prstGeom prst="rect">
            <a:avLst/>
          </a:prstGeom>
        </p:spPr>
      </p:pic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882" y="1988840"/>
            <a:ext cx="4104456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noProof="0" smtClean="0">
                <a:latin typeface="Helvetica"/>
                <a:cs typeface="Helvetica"/>
              </a:rPr>
              <a:t>Management Traffic can consume substantial amounts of airtime.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noProof="0" smtClean="0">
                <a:latin typeface="Helvetica"/>
                <a:cs typeface="Helvetica"/>
              </a:rPr>
              <a:t>Beacons up to 8-9%</a:t>
            </a:r>
          </a:p>
          <a:p>
            <a:pPr lvl="1">
              <a:buFont typeface="Times New Roman" pitchFamily="16" charset="0"/>
              <a:buChar char="•"/>
            </a:pPr>
            <a:r>
              <a:rPr lang="en-US" noProof="0" smtClean="0">
                <a:latin typeface="Helvetica"/>
                <a:cs typeface="Helvetica"/>
              </a:rPr>
              <a:t>Probe Responses up to 9-10%</a:t>
            </a:r>
          </a:p>
          <a:p>
            <a:pPr lvl="1">
              <a:buFont typeface="Times New Roman" pitchFamily="16" charset="0"/>
              <a:buChar char="•"/>
            </a:pPr>
            <a:r>
              <a:rPr lang="en-US" noProof="0" smtClean="0">
                <a:latin typeface="Helvetica"/>
                <a:cs typeface="Helvetica"/>
              </a:rPr>
              <a:t>Probe Requests ¼ - ¾%</a:t>
            </a:r>
          </a:p>
          <a:p>
            <a:pPr>
              <a:buFont typeface="Times New Roman" pitchFamily="16" charset="0"/>
              <a:buChar char="•"/>
            </a:pPr>
            <a:r>
              <a:rPr lang="en-US" noProof="0" smtClean="0">
                <a:latin typeface="Helvetica"/>
                <a:cs typeface="Helvetica"/>
              </a:rPr>
              <a:t>Utilization depends on AP placement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noProof="0" smtClean="0">
                <a:latin typeface="Helvetica"/>
                <a:cs typeface="Helvetica"/>
              </a:rPr>
              <a:t>APs placed in the center of the stadium hear more clients and other APs.</a:t>
            </a:r>
          </a:p>
          <a:p>
            <a:pPr marL="0" indent="0"/>
            <a:r>
              <a:rPr lang="en-US" noProof="0" smtClean="0">
                <a:latin typeface="Helvetica"/>
                <a:cs typeface="Helvetica"/>
              </a:rPr>
              <a:t> </a:t>
            </a:r>
            <a:endParaRPr lang="en-US" noProof="0">
              <a:latin typeface="Helvetica"/>
              <a:cs typeface="Helvetica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/>
              <a:t>Peter Khoury, Ruckus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20688"/>
            <a:ext cx="9144000" cy="584547"/>
          </a:xfrm>
          <a:ln/>
        </p:spPr>
        <p:txBody>
          <a:bodyPr lIns="90000" tIns="46800" rIns="90000" bIns="46800"/>
          <a:lstStyle/>
          <a:p>
            <a:r>
              <a:rPr lang="en-US" sz="3000" noProof="0" dirty="0" smtClean="0">
                <a:latin typeface="Helvetica"/>
                <a:cs typeface="Helvetica"/>
              </a:rPr>
              <a:t>Probe Response Problem in Congested Network</a:t>
            </a:r>
            <a:endParaRPr lang="en-US" sz="3000" noProof="0" dirty="0">
              <a:latin typeface="Helvetica"/>
              <a:cs typeface="Helvetica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268760"/>
            <a:ext cx="7776864" cy="1944216"/>
          </a:xfrm>
          <a:ln/>
        </p:spPr>
        <p:txBody>
          <a:bodyPr/>
          <a:lstStyle/>
          <a:p>
            <a:pPr marL="0" indent="0" algn="just"/>
            <a:r>
              <a:rPr lang="en-US" b="0" noProof="0" dirty="0" smtClean="0">
                <a:latin typeface="Helvetica"/>
                <a:cs typeface="Helvetica"/>
              </a:rPr>
              <a:t>If an AP cannot successfully transmit a Probe Response in the client Off Channel Scan dwell time, a significant amount of airtime may be consumed for Probe Response management traffic by APs transmitting to a client that has changed channels.</a:t>
            </a:r>
            <a:endParaRPr lang="en-US" b="0" noProof="0" dirty="0">
              <a:latin typeface="Helvetica"/>
              <a:cs typeface="Helvetica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284984"/>
            <a:ext cx="7353300" cy="31242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/>
              <a:t>Peter Khoury, Ruckus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20688"/>
            <a:ext cx="9144000" cy="584547"/>
          </a:xfrm>
          <a:ln/>
        </p:spPr>
        <p:txBody>
          <a:bodyPr lIns="90000" tIns="46800" rIns="90000" bIns="46800"/>
          <a:lstStyle/>
          <a:p>
            <a:r>
              <a:rPr lang="en-US" noProof="0" smtClean="0">
                <a:latin typeface="Helvetica"/>
                <a:cs typeface="Helvetica"/>
              </a:rPr>
              <a:t>Probe Request Solution to Problem</a:t>
            </a:r>
            <a:endParaRPr lang="en-US" noProof="0">
              <a:latin typeface="Helvetica"/>
              <a:cs typeface="Helvetica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1584176"/>
          </a:xfrm>
          <a:ln/>
        </p:spPr>
        <p:txBody>
          <a:bodyPr/>
          <a:lstStyle/>
          <a:p>
            <a:pPr marL="0" indent="0" algn="just"/>
            <a:r>
              <a:rPr lang="en-US" b="0" noProof="0" smtClean="0">
                <a:latin typeface="Helvetica"/>
                <a:cs typeface="Helvetica"/>
              </a:rPr>
              <a:t>Problem is solved by the transmission of dwell time, MaxChannelTime, in the broadcast Probe Request.</a:t>
            </a:r>
            <a:r>
              <a:rPr lang="en-US" b="0" noProof="0">
                <a:latin typeface="Helvetica"/>
                <a:cs typeface="Helvetica"/>
              </a:rPr>
              <a:t> </a:t>
            </a:r>
            <a:r>
              <a:rPr lang="en-US" b="0" noProof="0" smtClean="0">
                <a:latin typeface="Helvetica"/>
                <a:cs typeface="Helvetica"/>
              </a:rPr>
              <a:t> AP2 will not send Probe Responses unnecessarily.  Exists in 802.11ai standard but is optional.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780928"/>
            <a:ext cx="7353300" cy="372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59733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66936"/>
          </a:xfrm>
        </p:spPr>
        <p:txBody>
          <a:bodyPr/>
          <a:lstStyle/>
          <a:p>
            <a:r>
              <a:rPr lang="en-US" noProof="0" smtClean="0">
                <a:latin typeface="Helvetica"/>
                <a:cs typeface="Helvetica"/>
              </a:rPr>
              <a:t>Overhead Load vs Benefit</a:t>
            </a:r>
            <a:endParaRPr lang="en-US" noProof="0"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0813" cy="5112568"/>
          </a:xfrm>
        </p:spPr>
        <p:txBody>
          <a:bodyPr/>
          <a:lstStyle/>
          <a:p>
            <a:r>
              <a:rPr lang="en-US" b="0" noProof="0" dirty="0" smtClean="0">
                <a:solidFill>
                  <a:schemeClr val="tx1"/>
                </a:solidFill>
                <a:latin typeface="Helvetica"/>
                <a:cs typeface="Helvetica"/>
              </a:rPr>
              <a:t>Worst case adding entire FILS Request element is 5 octets additional overhead 2% per Probe Request.  Really adding only 1 octet of additional overhead for station already sending FILS Element.  This is increase of ½% overhead.</a:t>
            </a:r>
          </a:p>
          <a:p>
            <a:r>
              <a:rPr lang="en-US" b="0" dirty="0" smtClean="0">
                <a:latin typeface="Helvetica"/>
                <a:cs typeface="Helvetica"/>
              </a:rPr>
              <a:t>When </a:t>
            </a:r>
            <a:r>
              <a:rPr lang="en-US" b="0" dirty="0">
                <a:latin typeface="Helvetica"/>
                <a:cs typeface="Helvetica"/>
              </a:rPr>
              <a:t>the Probe Request overhead increases by ½ - 2% </a:t>
            </a:r>
            <a:r>
              <a:rPr lang="en-US" b="0" dirty="0" smtClean="0">
                <a:latin typeface="Helvetica"/>
                <a:cs typeface="Helvetica"/>
              </a:rPr>
              <a:t>to </a:t>
            </a:r>
            <a:r>
              <a:rPr lang="en-US" b="0" noProof="0" dirty="0" smtClean="0">
                <a:latin typeface="Helvetica"/>
                <a:cs typeface="Helvetica"/>
              </a:rPr>
              <a:t>break even on overall management overhead we only need to </a:t>
            </a:r>
            <a:r>
              <a:rPr lang="en-US" b="0" noProof="0" dirty="0">
                <a:latin typeface="Helvetica"/>
                <a:cs typeface="Helvetica"/>
              </a:rPr>
              <a:t>prevent the transmission of </a:t>
            </a:r>
            <a:r>
              <a:rPr lang="en-US" b="0" noProof="0" dirty="0" smtClean="0">
                <a:latin typeface="Helvetica"/>
                <a:cs typeface="Helvetica"/>
              </a:rPr>
              <a:t>1 to 4 </a:t>
            </a:r>
            <a:r>
              <a:rPr lang="en-US" b="0" noProof="0" dirty="0">
                <a:latin typeface="Helvetica"/>
                <a:cs typeface="Helvetica"/>
              </a:rPr>
              <a:t>Probe </a:t>
            </a:r>
            <a:r>
              <a:rPr lang="en-US" b="0" noProof="0" dirty="0" smtClean="0">
                <a:latin typeface="Helvetica"/>
                <a:cs typeface="Helvetica"/>
              </a:rPr>
              <a:t>Responses </a:t>
            </a:r>
            <a:r>
              <a:rPr lang="en-US" b="0" noProof="0" dirty="0">
                <a:latin typeface="Helvetica"/>
                <a:cs typeface="Helvetica"/>
              </a:rPr>
              <a:t>out </a:t>
            </a:r>
            <a:r>
              <a:rPr lang="en-US" b="0" noProof="0" dirty="0" smtClean="0">
                <a:latin typeface="Helvetica"/>
                <a:cs typeface="Helvetica"/>
              </a:rPr>
              <a:t>of 200.</a:t>
            </a:r>
          </a:p>
          <a:p>
            <a:r>
              <a:rPr lang="en-US" b="0" noProof="0" dirty="0" smtClean="0">
                <a:solidFill>
                  <a:schemeClr val="tx1"/>
                </a:solidFill>
                <a:latin typeface="Helvetica"/>
                <a:cs typeface="Helvetica"/>
              </a:rPr>
              <a:t>From the airtime utilization analysis in slide 4 the ratio of Probe Response to Probe Request airtime is 13 – 14.  This high ratio gives us an excellent opportunity for a sizable reduction in management traffic.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Khoury, Ruckus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7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15008"/>
          </a:xfrm>
        </p:spPr>
        <p:txBody>
          <a:bodyPr/>
          <a:lstStyle/>
          <a:p>
            <a:r>
              <a:rPr lang="en-US" sz="3000" noProof="0" dirty="0" smtClean="0">
                <a:latin typeface="Helvetica"/>
                <a:cs typeface="Helvetica"/>
              </a:rPr>
              <a:t>Client Variation in Active Scan Implementation Provides Opportunity for Benefit</a:t>
            </a:r>
            <a:endParaRPr lang="en-US" sz="3000" noProof="0" dirty="0"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770813" cy="4320480"/>
          </a:xfrm>
        </p:spPr>
        <p:txBody>
          <a:bodyPr/>
          <a:lstStyle/>
          <a:p>
            <a:r>
              <a:rPr lang="en-US" b="0" noProof="0" dirty="0" smtClean="0">
                <a:solidFill>
                  <a:schemeClr val="tx1"/>
                </a:solidFill>
                <a:latin typeface="Helvetica"/>
                <a:cs typeface="Helvetica"/>
              </a:rPr>
              <a:t>The needed elimination of 1 – 4 Probe Responses in 200 sets a very low bar for overall gain.</a:t>
            </a:r>
          </a:p>
          <a:p>
            <a:r>
              <a:rPr lang="en-US" b="0" noProof="0" dirty="0" smtClean="0">
                <a:solidFill>
                  <a:schemeClr val="tx1"/>
                </a:solidFill>
                <a:latin typeface="Helvetica"/>
                <a:cs typeface="Helvetica"/>
              </a:rPr>
              <a:t>Client implementation of active off channel scanning is not standardized and therefore varies from implementation to implementation.  </a:t>
            </a:r>
            <a:r>
              <a:rPr lang="en-US" b="0" noProof="0" dirty="0" err="1" smtClean="0">
                <a:solidFill>
                  <a:schemeClr val="tx1"/>
                </a:solidFill>
                <a:latin typeface="Helvetica"/>
                <a:cs typeface="Helvetica"/>
              </a:rPr>
              <a:t>MaxChannelTime</a:t>
            </a:r>
            <a:r>
              <a:rPr lang="en-US" b="0" noProof="0" dirty="0" smtClean="0">
                <a:solidFill>
                  <a:schemeClr val="tx1"/>
                </a:solidFill>
                <a:latin typeface="Helvetica"/>
                <a:cs typeface="Helvetica"/>
              </a:rPr>
              <a:t> is not fixed or even known by AP vendors.</a:t>
            </a:r>
          </a:p>
          <a:p>
            <a:r>
              <a:rPr lang="en-US" b="0" noProof="0" dirty="0" smtClean="0">
                <a:solidFill>
                  <a:schemeClr val="tx1"/>
                </a:solidFill>
                <a:latin typeface="Helvetica"/>
                <a:cs typeface="Helvetica"/>
              </a:rPr>
              <a:t>AP wants to ensure reception of its Probe Response so that client will stop scanning.  But transmitting for the longest </a:t>
            </a:r>
            <a:r>
              <a:rPr lang="en-US" b="0" noProof="0" dirty="0" err="1" smtClean="0">
                <a:solidFill>
                  <a:schemeClr val="tx1"/>
                </a:solidFill>
                <a:latin typeface="Helvetica"/>
                <a:cs typeface="Helvetica"/>
              </a:rPr>
              <a:t>MaxChannelTime</a:t>
            </a:r>
            <a:r>
              <a:rPr lang="en-US" b="0" noProof="0" dirty="0" smtClean="0">
                <a:solidFill>
                  <a:schemeClr val="tx1"/>
                </a:solidFill>
                <a:latin typeface="Helvetica"/>
                <a:cs typeface="Helvetica"/>
              </a:rPr>
              <a:t> that accommodates one client may waste transmissions for a client that has a shorter </a:t>
            </a:r>
            <a:r>
              <a:rPr lang="en-US" b="0" noProof="0" dirty="0" err="1" smtClean="0">
                <a:solidFill>
                  <a:schemeClr val="tx1"/>
                </a:solidFill>
                <a:latin typeface="Helvetica"/>
                <a:cs typeface="Helvetica"/>
              </a:rPr>
              <a:t>MaxChannelTime</a:t>
            </a:r>
            <a:r>
              <a:rPr lang="en-US" b="0" noProof="0" dirty="0" smtClean="0">
                <a:solidFill>
                  <a:schemeClr val="tx1"/>
                </a:solidFill>
                <a:latin typeface="Helvetica"/>
                <a:cs typeface="Helvetica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Khoury, Ruckus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00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15008"/>
          </a:xfrm>
        </p:spPr>
        <p:txBody>
          <a:bodyPr/>
          <a:lstStyle/>
          <a:p>
            <a:r>
              <a:rPr lang="en-US" sz="3000" noProof="0" dirty="0" smtClean="0">
                <a:latin typeface="Helvetica"/>
                <a:cs typeface="Helvetica"/>
              </a:rPr>
              <a:t>Client Variation in Active Scan Implementation Provides Opportunity for Benefit</a:t>
            </a:r>
            <a:endParaRPr lang="en-US" sz="3000" noProof="0" dirty="0"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770813" cy="432048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b="0" dirty="0" smtClean="0">
                <a:latin typeface="Helvetica"/>
                <a:cs typeface="Helvetica"/>
              </a:rPr>
              <a:t>In a </a:t>
            </a:r>
            <a:r>
              <a:rPr lang="en-US" sz="2000" b="0" dirty="0">
                <a:latin typeface="Helvetica"/>
                <a:cs typeface="Helvetica"/>
              </a:rPr>
              <a:t>congested network, Probe Responses have been </a:t>
            </a:r>
            <a:r>
              <a:rPr lang="en-US" sz="2000" b="0" dirty="0" smtClean="0">
                <a:latin typeface="Helvetica"/>
                <a:cs typeface="Helvetica"/>
              </a:rPr>
              <a:t>observed to consume</a:t>
            </a:r>
            <a:r>
              <a:rPr lang="en-US" sz="2000" b="0" dirty="0">
                <a:latin typeface="Helvetica"/>
                <a:cs typeface="Helvetica"/>
              </a:rPr>
              <a:t> 9-10% of the total air </a:t>
            </a:r>
            <a:r>
              <a:rPr lang="en-US" sz="2000" b="0" dirty="0" smtClean="0">
                <a:latin typeface="Helvetica"/>
                <a:cs typeface="Helvetica"/>
              </a:rPr>
              <a:t>time.</a:t>
            </a:r>
            <a:endParaRPr lang="en-US" sz="2000" b="0" dirty="0">
              <a:latin typeface="Helvetica"/>
              <a:cs typeface="Helvetica"/>
            </a:endParaRPr>
          </a:p>
          <a:p>
            <a:pPr>
              <a:spcBef>
                <a:spcPts val="1200"/>
              </a:spcBef>
            </a:pPr>
            <a:r>
              <a:rPr lang="en-US" sz="2000" b="0" dirty="0" smtClean="0">
                <a:latin typeface="Helvetica"/>
                <a:cs typeface="Helvetica"/>
              </a:rPr>
              <a:t>Within a congested network, Probe Responses’ </a:t>
            </a:r>
            <a:r>
              <a:rPr lang="en-US" sz="2000" b="0" dirty="0">
                <a:latin typeface="Helvetica"/>
                <a:cs typeface="Helvetica"/>
              </a:rPr>
              <a:t>egress </a:t>
            </a:r>
            <a:r>
              <a:rPr lang="en-US" sz="2000" b="0" dirty="0" smtClean="0">
                <a:latin typeface="Helvetica"/>
                <a:cs typeface="Helvetica"/>
              </a:rPr>
              <a:t>are </a:t>
            </a:r>
            <a:r>
              <a:rPr lang="en-US" sz="2000" b="0" dirty="0">
                <a:latin typeface="Helvetica"/>
                <a:cs typeface="Helvetica"/>
              </a:rPr>
              <a:t>likely to be </a:t>
            </a:r>
            <a:r>
              <a:rPr lang="en-US" sz="2000" b="0" dirty="0" smtClean="0">
                <a:latin typeface="Helvetica"/>
                <a:cs typeface="Helvetica"/>
              </a:rPr>
              <a:t>delayed </a:t>
            </a:r>
            <a:r>
              <a:rPr lang="en-US" sz="2000" b="0" dirty="0">
                <a:latin typeface="Helvetica"/>
                <a:cs typeface="Helvetica"/>
              </a:rPr>
              <a:t>and </a:t>
            </a:r>
            <a:r>
              <a:rPr lang="en-US" sz="2000" b="0" dirty="0" smtClean="0">
                <a:latin typeface="Helvetica"/>
                <a:cs typeface="Helvetica"/>
              </a:rPr>
              <a:t>an active </a:t>
            </a:r>
            <a:r>
              <a:rPr lang="en-US" sz="2000" b="0" dirty="0">
                <a:latin typeface="Helvetica"/>
                <a:cs typeface="Helvetica"/>
              </a:rPr>
              <a:t>scanning client </a:t>
            </a:r>
            <a:r>
              <a:rPr lang="en-US" sz="2000" b="0" dirty="0" smtClean="0">
                <a:latin typeface="Helvetica"/>
                <a:cs typeface="Helvetica"/>
              </a:rPr>
              <a:t>will probably </a:t>
            </a:r>
            <a:r>
              <a:rPr lang="en-US" sz="2000" b="0" dirty="0">
                <a:latin typeface="Helvetica"/>
                <a:cs typeface="Helvetica"/>
              </a:rPr>
              <a:t>no longer on </a:t>
            </a:r>
            <a:r>
              <a:rPr lang="en-US" sz="2000" b="0" dirty="0" smtClean="0">
                <a:latin typeface="Helvetica"/>
                <a:cs typeface="Helvetica"/>
              </a:rPr>
              <a:t>channel.</a:t>
            </a:r>
            <a:endParaRPr lang="en-US" sz="2000" b="0" dirty="0">
              <a:latin typeface="Helvetica"/>
              <a:cs typeface="Helvetica"/>
            </a:endParaRPr>
          </a:p>
          <a:p>
            <a:pPr>
              <a:spcBef>
                <a:spcPts val="1200"/>
              </a:spcBef>
            </a:pPr>
            <a:r>
              <a:rPr lang="en-US" sz="2000" b="0" dirty="0" smtClean="0">
                <a:latin typeface="Helvetica"/>
                <a:cs typeface="Helvetica"/>
              </a:rPr>
              <a:t>Typical </a:t>
            </a:r>
            <a:r>
              <a:rPr lang="en-US" sz="2000" b="0" dirty="0">
                <a:latin typeface="Helvetica"/>
                <a:cs typeface="Helvetica"/>
              </a:rPr>
              <a:t>networks have multiple BSSIDs, so this repeats for multiple Probe Responses per (broadcast) Probe </a:t>
            </a:r>
            <a:r>
              <a:rPr lang="en-US" sz="2000" b="0" dirty="0" smtClean="0">
                <a:latin typeface="Helvetica"/>
                <a:cs typeface="Helvetica"/>
              </a:rPr>
              <a:t>Request.</a:t>
            </a:r>
            <a:endParaRPr lang="en-US" sz="2000" b="0" dirty="0">
              <a:latin typeface="Helvetica"/>
              <a:cs typeface="Helvetica"/>
            </a:endParaRPr>
          </a:p>
          <a:p>
            <a:pPr>
              <a:spcBef>
                <a:spcPts val="1200"/>
              </a:spcBef>
            </a:pPr>
            <a:r>
              <a:rPr lang="en-US" sz="2000" b="0" dirty="0" smtClean="0">
                <a:latin typeface="Helvetica"/>
                <a:cs typeface="Helvetica"/>
              </a:rPr>
              <a:t>Multiplied </a:t>
            </a:r>
            <a:r>
              <a:rPr lang="en-US" sz="2000" b="0" dirty="0">
                <a:latin typeface="Helvetica"/>
                <a:cs typeface="Helvetica"/>
              </a:rPr>
              <a:t>again, by the number of retries the AP will use for each failed attempt, likely means more than 10 wasted transmissions for a single </a:t>
            </a:r>
            <a:r>
              <a:rPr lang="en-US" sz="2000" b="0" dirty="0" smtClean="0">
                <a:latin typeface="Helvetica"/>
                <a:cs typeface="Helvetica"/>
              </a:rPr>
              <a:t>event.</a:t>
            </a:r>
            <a:endParaRPr lang="en-US" sz="2000" b="0" dirty="0">
              <a:latin typeface="Helvetica"/>
              <a:cs typeface="Helvetica"/>
            </a:endParaRPr>
          </a:p>
          <a:p>
            <a:pPr>
              <a:spcBef>
                <a:spcPts val="1200"/>
              </a:spcBef>
            </a:pPr>
            <a:r>
              <a:rPr lang="en-US" sz="2000" b="0" dirty="0" smtClean="0">
                <a:latin typeface="Helvetica"/>
                <a:cs typeface="Helvetica"/>
              </a:rPr>
              <a:t>If </a:t>
            </a:r>
            <a:r>
              <a:rPr lang="en-US" sz="2000" b="0" dirty="0">
                <a:latin typeface="Helvetica"/>
                <a:cs typeface="Helvetica"/>
              </a:rPr>
              <a:t>we can save 1 Probe Response per 200, the </a:t>
            </a:r>
            <a:r>
              <a:rPr lang="en-US" sz="2000" b="0" dirty="0" smtClean="0">
                <a:latin typeface="Helvetica"/>
                <a:cs typeface="Helvetica"/>
              </a:rPr>
              <a:t>additional overhead of </a:t>
            </a:r>
            <a:r>
              <a:rPr lang="en-US" sz="2000" b="0" dirty="0" err="1" smtClean="0">
                <a:latin typeface="Helvetica"/>
                <a:cs typeface="Helvetica"/>
              </a:rPr>
              <a:t>MaxChannelTime</a:t>
            </a:r>
            <a:r>
              <a:rPr lang="en-US" sz="2000" b="0" dirty="0" smtClean="0">
                <a:latin typeface="Helvetica"/>
                <a:cs typeface="Helvetica"/>
              </a:rPr>
              <a:t> transmission is worth it.</a:t>
            </a:r>
            <a:endParaRPr lang="en-US" sz="2000" b="0" noProof="0" dirty="0" smtClean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Khoury, Ruckus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844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8316</TotalTime>
  <Words>748</Words>
  <Application>Microsoft Macintosh PowerPoint</Application>
  <PresentationFormat>On-screen Show (4:3)</PresentationFormat>
  <Paragraphs>104</Paragraphs>
  <Slides>10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Microsoft Word 97 - 2004 Document</vt:lpstr>
      <vt:lpstr>Dwell Time In Probe Request Presentation</vt:lpstr>
      <vt:lpstr>Abstract</vt:lpstr>
      <vt:lpstr>Characterization of Rio Tinto Stadium Environment</vt:lpstr>
      <vt:lpstr>Airtime Utilization in High Density Environment</vt:lpstr>
      <vt:lpstr>Probe Response Problem in Congested Network</vt:lpstr>
      <vt:lpstr>Probe Request Solution to Problem</vt:lpstr>
      <vt:lpstr>Overhead Load vs Benefit</vt:lpstr>
      <vt:lpstr>Client Variation in Active Scan Implementation Provides Opportunity for Benefit</vt:lpstr>
      <vt:lpstr>Client Variation in Active Scan Implementation Provides Opportunity for Benefit</vt:lpstr>
      <vt:lpstr>Summary</vt:lpstr>
    </vt:vector>
  </TitlesOfParts>
  <Manager/>
  <Company>Ruckus Wireless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Dwell Time In Probe Request Presentation</dc:title>
  <dc:subject/>
  <dc:creator>Peter Khoury</dc:creator>
  <cp:keywords/>
  <dc:description/>
  <cp:lastModifiedBy>Peter Khoury</cp:lastModifiedBy>
  <cp:revision>56</cp:revision>
  <cp:lastPrinted>1601-01-01T00:00:00Z</cp:lastPrinted>
  <dcterms:created xsi:type="dcterms:W3CDTF">2014-04-14T10:59:07Z</dcterms:created>
  <dcterms:modified xsi:type="dcterms:W3CDTF">2016-05-16T18:53:48Z</dcterms:modified>
  <cp:category/>
</cp:coreProperties>
</file>