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77" r:id="rId9"/>
    <p:sldId id="286" r:id="rId10"/>
    <p:sldId id="283" r:id="rId11"/>
    <p:sldId id="284" r:id="rId12"/>
    <p:sldId id="285" r:id="rId13"/>
    <p:sldId id="282" r:id="rId14"/>
    <p:sldId id="28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93" autoAdjust="0"/>
    <p:restoredTop sz="80658" autoAdjust="0"/>
  </p:normalViewPr>
  <p:slideViewPr>
    <p:cSldViewPr snapToGrid="0">
      <p:cViewPr>
        <p:scale>
          <a:sx n="69" d="100"/>
          <a:sy n="69" d="100"/>
        </p:scale>
        <p:origin x="-107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Specify</a:t>
            </a:r>
            <a:r>
              <a:rPr lang="en-US" baseline="0" dirty="0" smtClean="0"/>
              <a:t> the scope and target more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Elaborate the full buffer choice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48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</a:t>
            </a:r>
            <a:r>
              <a:rPr lang="en-US" baseline="0" dirty="0" smtClean="0"/>
              <a:t> fragmentation: assume 0% padding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50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53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3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802.11-16/584r1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4746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Need of SDU Fragmentation to Reduce Padding Ratio in UL-OFDMA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17204"/>
              </p:ext>
            </p:extLst>
          </p:nvPr>
        </p:nvGraphicFramePr>
        <p:xfrm>
          <a:off x="522288" y="2493963"/>
          <a:ext cx="7978775" cy="312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5" imgW="8248187" imgH="3231569" progId="Word.Document.8">
                  <p:embed/>
                </p:oleObj>
              </mc:Choice>
              <mc:Fallback>
                <p:oleObj name="Document" r:id="rId5" imgW="8248187" imgH="32315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493963"/>
                        <a:ext cx="7978775" cy="312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</a:t>
            </a:r>
            <a:r>
              <a:rPr lang="en-US" dirty="0" smtClean="0"/>
              <a:t>analysis padding ratio of UL –OFDMA transmissions without SDU fragmentation based on simulation results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Typical padding ratio is between 0 and 15%</a:t>
            </a:r>
            <a:endParaRPr lang="en-GB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 and Problem Description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909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In 802.11ax UL-OFDMA transmission, transmission duration, RU allocation and MCS are specified in a Trigger Frame (TF) sent from an AP to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After receiving a TF, an AMPDU is generated in a STA for transmission. When adding an additional SDU exceeds the specified transmission duration, either the SDU should be fragmented or padding needs to be applied.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7585" y="5531831"/>
            <a:ext cx="2459421" cy="3546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37006" y="5531831"/>
            <a:ext cx="2459421" cy="354651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61823" y="5492419"/>
            <a:ext cx="4414345" cy="4335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977585" y="5413041"/>
            <a:ext cx="4398583" cy="78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8"/>
          <p:cNvSpPr txBox="1"/>
          <p:nvPr/>
        </p:nvSpPr>
        <p:spPr>
          <a:xfrm>
            <a:off x="3424907" y="5172617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dirty="0" smtClean="0"/>
              <a:t>Scheduled duration</a:t>
            </a:r>
            <a:endParaRPr lang="en-US" sz="1200" dirty="0"/>
          </a:p>
        </p:txBody>
      </p:sp>
      <p:sp>
        <p:nvSpPr>
          <p:cNvPr id="12" name="TextBox 9"/>
          <p:cNvSpPr txBox="1"/>
          <p:nvPr/>
        </p:nvSpPr>
        <p:spPr>
          <a:xfrm>
            <a:off x="2521498" y="5570656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</a:rPr>
              <a:t>PDU(n)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5073284" y="557065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</a:rPr>
              <a:t>PDU(n+1)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4437006" y="6056585"/>
            <a:ext cx="193916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3"/>
          <p:cNvSpPr txBox="1"/>
          <p:nvPr/>
        </p:nvSpPr>
        <p:spPr>
          <a:xfrm>
            <a:off x="4756690" y="605658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dirty="0"/>
              <a:t>P</a:t>
            </a:r>
            <a:r>
              <a:rPr lang="en-US" sz="1200" dirty="0" smtClean="0"/>
              <a:t>adding duration</a:t>
            </a:r>
            <a:endParaRPr lang="en-US" sz="1200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Padding due to insufficient data in STA buffer comparing to the scheduled radio resources is not in the scope of this study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simulation in this study was designed to exclude the padding due to insufficient data by using full buffer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 Wang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08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Identify typical padding ratio for UL OFDMA transmissions based on simulation results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Given the identified padding ratio, identify the necessity of SDU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SDU fragmentation brings additional overhead and complexity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configuration: </a:t>
            </a:r>
          </a:p>
          <a:p>
            <a:pPr lvl="1"/>
            <a:r>
              <a:rPr lang="en-US" dirty="0"/>
              <a:t>802.11ax frame configuration, 80 MHz BW</a:t>
            </a:r>
          </a:p>
          <a:p>
            <a:pPr lvl="1"/>
            <a:r>
              <a:rPr lang="en-US" dirty="0"/>
              <a:t>Equal RU allocation among scheduled STAs</a:t>
            </a:r>
          </a:p>
          <a:p>
            <a:pPr lvl="1"/>
            <a:r>
              <a:rPr lang="en-US" dirty="0"/>
              <a:t>MCS is selected based on the actual SINR before transmission</a:t>
            </a:r>
          </a:p>
          <a:p>
            <a:pPr lvl="1"/>
            <a:r>
              <a:rPr lang="en-US" dirty="0"/>
              <a:t>Duration for scheduled UL OFDMA transmission: 1 </a:t>
            </a:r>
            <a:r>
              <a:rPr lang="en-US" dirty="0" err="1" smtClean="0"/>
              <a:t>ms</a:t>
            </a:r>
            <a:r>
              <a:rPr lang="en-US" dirty="0" smtClean="0"/>
              <a:t> to </a:t>
            </a:r>
            <a:r>
              <a:rPr lang="en-US" dirty="0"/>
              <a:t>5 ms</a:t>
            </a:r>
          </a:p>
          <a:p>
            <a:pPr lvl="1"/>
            <a:endParaRPr lang="en-US" dirty="0"/>
          </a:p>
          <a:p>
            <a:r>
              <a:rPr lang="en-US" dirty="0"/>
              <a:t>Scenario:</a:t>
            </a:r>
          </a:p>
          <a:p>
            <a:pPr lvl="1"/>
            <a:r>
              <a:rPr lang="en-US" dirty="0"/>
              <a:t>1 AP: cell radius </a:t>
            </a:r>
            <a:r>
              <a:rPr lang="en-US" dirty="0" smtClean="0"/>
              <a:t>between 50 m and </a:t>
            </a:r>
            <a:r>
              <a:rPr lang="en-US" dirty="0"/>
              <a:t>250 </a:t>
            </a:r>
            <a:r>
              <a:rPr lang="en-US" dirty="0" smtClean="0"/>
              <a:t>m</a:t>
            </a:r>
            <a:endParaRPr lang="en-US" dirty="0"/>
          </a:p>
          <a:p>
            <a:pPr lvl="1"/>
            <a:r>
              <a:rPr lang="en-US" dirty="0"/>
              <a:t>2 or 10 STAs randomly located within the AP coverage area</a:t>
            </a:r>
          </a:p>
          <a:p>
            <a:pPr lvl="1"/>
            <a:r>
              <a:rPr lang="en-US" dirty="0"/>
              <a:t>Full buffer UDP uplink traffic</a:t>
            </a:r>
          </a:p>
          <a:p>
            <a:pPr lvl="2"/>
            <a:r>
              <a:rPr lang="en-US" dirty="0" smtClean="0"/>
              <a:t>Typical IPv4 packet </a:t>
            </a:r>
            <a:r>
              <a:rPr lang="en-US" dirty="0"/>
              <a:t>size: </a:t>
            </a:r>
            <a:r>
              <a:rPr lang="en-US" dirty="0" smtClean="0"/>
              <a:t>500 B, </a:t>
            </a:r>
            <a:r>
              <a:rPr lang="en-US" dirty="0"/>
              <a:t>1500 </a:t>
            </a:r>
            <a:r>
              <a:rPr lang="en-US" dirty="0" smtClean="0"/>
              <a:t>B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4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17907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general higher padding ratio was observed with larger cell radius (lower MCS), shorter transmission duration and larger packet size</a:t>
            </a: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500 </a:t>
            </a:r>
            <a:r>
              <a:rPr lang="en-US" sz="1600" b="0" dirty="0" smtClean="0"/>
              <a:t>B: </a:t>
            </a:r>
            <a:r>
              <a:rPr lang="en-US" sz="1600" b="0" dirty="0"/>
              <a:t>0 – 10% (Max: 15%)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1500 </a:t>
            </a:r>
            <a:r>
              <a:rPr lang="en-US" sz="1600" b="0" dirty="0" smtClean="0"/>
              <a:t>B: </a:t>
            </a:r>
            <a:r>
              <a:rPr lang="en-US" sz="1600" b="0" dirty="0"/>
              <a:t>0 – 15% (Max: 25%)</a:t>
            </a:r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99" y="3316014"/>
            <a:ext cx="4009958" cy="3121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44" y="3316014"/>
            <a:ext cx="3991386" cy="3121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4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By avoid </a:t>
            </a:r>
            <a:r>
              <a:rPr lang="en-US" b="0" dirty="0" smtClean="0"/>
              <a:t>scheduling </a:t>
            </a:r>
            <a:r>
              <a:rPr lang="en-US" b="0" dirty="0"/>
              <a:t>relatively short (&lt; 1 ms)  UL OFDMA transmissions </a:t>
            </a:r>
            <a:r>
              <a:rPr lang="en-US" b="0" dirty="0" smtClean="0"/>
              <a:t>for low MCS transmission, </a:t>
            </a:r>
            <a:r>
              <a:rPr lang="en-US" b="0" dirty="0"/>
              <a:t>the padding ratio is most time less than 10%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Given the overhead and implementation issues of SDU </a:t>
            </a:r>
            <a:r>
              <a:rPr lang="en-US" b="0" dirty="0" smtClean="0"/>
              <a:t>fragmentation, we suggest SDU fragmentation should not be </a:t>
            </a:r>
            <a:r>
              <a:rPr lang="en-US" b="0" dirty="0"/>
              <a:t>mandatory </a:t>
            </a:r>
            <a:r>
              <a:rPr lang="en-US" b="0" dirty="0" smtClean="0"/>
              <a:t>for </a:t>
            </a:r>
            <a:r>
              <a:rPr lang="en-US" b="0" dirty="0"/>
              <a:t>the purpose of padding </a:t>
            </a:r>
            <a:r>
              <a:rPr lang="en-US" b="0" dirty="0" smtClean="0"/>
              <a:t>reduction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 et 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smtClean="0">
                <a:solidFill>
                  <a:schemeClr val="tx1"/>
                </a:solidFill>
              </a:rPr>
              <a:t>you </a:t>
            </a:r>
            <a:r>
              <a:rPr lang="en-US" dirty="0">
                <a:solidFill>
                  <a:schemeClr val="tx1"/>
                </a:solidFill>
              </a:rPr>
              <a:t>believe the option of fragmentation should be removed from the </a:t>
            </a:r>
            <a:r>
              <a:rPr lang="en-US" dirty="0" smtClean="0">
                <a:solidFill>
                  <a:schemeClr val="tx1"/>
                </a:solidFill>
              </a:rPr>
              <a:t>ax specification?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Yes 6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21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Abstain 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 et al., </a:t>
            </a:r>
            <a:r>
              <a:rPr lang="en-GB" dirty="0"/>
              <a:t>Ericsson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67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Y4EHK2M7W7CH-1-448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https://ericoll.internal.ericsson.com/sites/TWIST/_layouts/DocIdRedir.aspx?ID=Y4EHK2M7W7CH-1-448</Url>
      <Description>Y4EHK2M7W7CH-1-448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Props1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A15D529-37C3-487D-952D-E0CEE95C6FDE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fb4050a4-637c-4513-a9e2-f3546918e5c9"/>
    <ds:schemaRef ds:uri="08b2df90-05d3-4030-90d4-c9feeb4a1cd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2246</TotalTime>
  <Words>610</Words>
  <Application>Microsoft Office PowerPoint</Application>
  <PresentationFormat>On-screen Show (4:3)</PresentationFormat>
  <Paragraphs>107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Need of SDU Fragmentation to Reduce Padding Ratio in UL-OFDMA Transmission</vt:lpstr>
      <vt:lpstr>Abstract</vt:lpstr>
      <vt:lpstr>Background and Problem Description</vt:lpstr>
      <vt:lpstr>Scope of the Study</vt:lpstr>
      <vt:lpstr>Target of Study</vt:lpstr>
      <vt:lpstr>Simulation Setup</vt:lpstr>
      <vt:lpstr>Simulation Results</vt:lpstr>
      <vt:lpstr>Conclusion</vt:lpstr>
      <vt:lpstr>Straw Poll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 of SDU Fragmentation to Reduce Padding Ratio in UL-OFDMA Transmission.pptx</dc:title>
  <dc:creator>Yu Wang A</dc:creator>
  <cp:lastModifiedBy>Guido R. Hiertz</cp:lastModifiedBy>
  <cp:revision>111</cp:revision>
  <cp:lastPrinted>1601-01-01T00:00:00Z</cp:lastPrinted>
  <dcterms:created xsi:type="dcterms:W3CDTF">2016-02-04T15:36:19Z</dcterms:created>
  <dcterms:modified xsi:type="dcterms:W3CDTF">2016-05-17T21:42:00Z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ba779fb9-0de2-49bf-aa8c-963c83079757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