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65" r:id="rId7"/>
    <p:sldId id="267" r:id="rId8"/>
    <p:sldId id="268" r:id="rId9"/>
    <p:sldId id="266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87922" autoAdjust="0"/>
  </p:normalViewPr>
  <p:slideViewPr>
    <p:cSldViewPr>
      <p:cViewPr>
        <p:scale>
          <a:sx n="67" d="100"/>
          <a:sy n="67" d="100"/>
        </p:scale>
        <p:origin x="-120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30" d="100"/>
          <a:sy n="130" d="100"/>
        </p:scale>
        <p:origin x="-1110" y="-7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endParaRPr lang="en-US" baseline="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Soma Tayamon,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802.11-16/0579r2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Functional requirements for 802.11az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2016-05-11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6938720"/>
              </p:ext>
            </p:extLst>
          </p:nvPr>
        </p:nvGraphicFramePr>
        <p:xfrm>
          <a:off x="533400" y="2320925"/>
          <a:ext cx="7786687" cy="2386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Document" r:id="rId4" imgW="8249468" imgH="2533741" progId="Word.Document.8">
                  <p:embed/>
                </p:oleObj>
              </mc:Choice>
              <mc:Fallback>
                <p:oleObj name="Document" r:id="rId4" imgW="8249468" imgH="2533741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86687" cy="2386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Measurement Requirements (2.1.1)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681637"/>
          </a:xfrm>
        </p:spPr>
        <p:txBody>
          <a:bodyPr/>
          <a:lstStyle/>
          <a:p>
            <a:r>
              <a:rPr lang="en-US" sz="2000" dirty="0"/>
              <a:t>Append the following text as an additional requirement to the end of section 2.1.1:</a:t>
            </a:r>
            <a:endParaRPr lang="en-GB" sz="2000" dirty="0"/>
          </a:p>
          <a:p>
            <a:pPr lvl="0"/>
            <a:r>
              <a:rPr lang="en-US" sz="2000" dirty="0"/>
              <a:t>The 802.11az </a:t>
            </a:r>
            <a:r>
              <a:rPr lang="en-US" sz="2000" dirty="0" smtClean="0"/>
              <a:t>protocol</a:t>
            </a:r>
            <a:r>
              <a:rPr lang="en-US" sz="2000" dirty="0" smtClean="0"/>
              <a:t> </a:t>
            </a:r>
            <a:r>
              <a:rPr lang="en-US" sz="2000" dirty="0"/>
              <a:t>shall support at least one mode of operation that enables </a:t>
            </a:r>
            <a:r>
              <a:rPr lang="en-US" sz="2000" dirty="0" err="1"/>
              <a:t>AoA</a:t>
            </a:r>
            <a:r>
              <a:rPr lang="en-US" sz="2000" dirty="0"/>
              <a:t>/</a:t>
            </a:r>
            <a:r>
              <a:rPr lang="en-US" sz="2000" dirty="0" err="1"/>
              <a:t>AoD</a:t>
            </a:r>
            <a:r>
              <a:rPr lang="en-US" sz="2000" dirty="0"/>
              <a:t> measurements in the 2.4GHz and 5GHz bands, alone or in conjunction with range measurements.</a:t>
            </a:r>
            <a:endParaRPr lang="en-GB" sz="2000" dirty="0"/>
          </a:p>
          <a:p>
            <a:pPr marL="0" indent="0"/>
            <a:endParaRPr lang="en-US" sz="2000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152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Requirements </a:t>
            </a:r>
            <a:r>
              <a:rPr lang="en-US"/>
              <a:t>for Scalability </a:t>
            </a:r>
            <a:r>
              <a:rPr lang="en-US" dirty="0"/>
              <a:t>(2.1.3)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681637"/>
          </a:xfrm>
        </p:spPr>
        <p:txBody>
          <a:bodyPr/>
          <a:lstStyle/>
          <a:p>
            <a:r>
              <a:rPr lang="en-US" sz="2000" dirty="0"/>
              <a:t>Replace section 2.1.3 R18 as follows: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text: Support at least 200 unassociated and associated STAs, per AP performing </a:t>
            </a:r>
            <a:r>
              <a:rPr lang="en-US" sz="2000" dirty="0" err="1"/>
              <a:t>locationing</a:t>
            </a:r>
            <a:r>
              <a:rPr lang="en-US" sz="2000" dirty="0"/>
              <a:t> operation concurrently.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text: Support locating and tracking all associated </a:t>
            </a:r>
            <a:r>
              <a:rPr lang="en-US" sz="2000" dirty="0" smtClean="0"/>
              <a:t>and </a:t>
            </a:r>
            <a:r>
              <a:rPr lang="en-US" sz="2000" dirty="0"/>
              <a:t>at least 200 unassociated STAs per AP concurrently</a:t>
            </a:r>
            <a:endParaRPr lang="en-GB" sz="2000" dirty="0"/>
          </a:p>
          <a:p>
            <a:r>
              <a:rPr lang="en-US" sz="2000" dirty="0"/>
              <a:t>Replace section 2.1.3 R20 as follows: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text: Utilize less than 10% of the channel capacity of an AP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text: Support configuration </a:t>
            </a:r>
            <a:r>
              <a:rPr lang="en-US" sz="2000" dirty="0" smtClean="0"/>
              <a:t>of</a:t>
            </a:r>
            <a:r>
              <a:rPr lang="en-US" sz="2000" dirty="0" smtClean="0"/>
              <a:t> </a:t>
            </a:r>
            <a:r>
              <a:rPr lang="en-US" sz="2000" dirty="0"/>
              <a:t>the </a:t>
            </a:r>
            <a:r>
              <a:rPr lang="en-US" sz="2000" dirty="0" smtClean="0"/>
              <a:t>network </a:t>
            </a:r>
            <a:r>
              <a:rPr lang="en-US" sz="2000" dirty="0"/>
              <a:t>to modify performance parameters such as the frequency and number of STAs tracked to achieve network resource usage over a range from less than 5% or to greater than 50% </a:t>
            </a:r>
            <a:r>
              <a:rPr lang="en-US" sz="2000" dirty="0" smtClean="0"/>
              <a:t>in </a:t>
            </a:r>
            <a:r>
              <a:rPr lang="en-US" sz="2000" dirty="0"/>
              <a:t>cases were a dedicated AP is present. 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84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26976"/>
          </a:xfrm>
        </p:spPr>
        <p:txBody>
          <a:bodyPr/>
          <a:lstStyle/>
          <a:p>
            <a:r>
              <a:rPr lang="en-US" dirty="0"/>
              <a:t>Requirements </a:t>
            </a:r>
            <a:r>
              <a:rPr lang="en-US"/>
              <a:t>for Scalability </a:t>
            </a:r>
            <a:r>
              <a:rPr lang="en-US" dirty="0"/>
              <a:t>(2.1.3)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0813" cy="4681637"/>
          </a:xfrm>
        </p:spPr>
        <p:txBody>
          <a:bodyPr/>
          <a:lstStyle/>
          <a:p>
            <a:r>
              <a:rPr lang="en-US" sz="2000" dirty="0"/>
              <a:t>Replace section 2.1.3 R21 as follows: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 text: Operate with a maximum refresh rate of .5Hz.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Proposed text: Operate with tracking refresh rates ranging from 0.1 to 0.5Hz with higher refresh rates available in APs dedicated to providing location.</a:t>
            </a:r>
            <a:endParaRPr lang="en-GB" sz="2000" dirty="0"/>
          </a:p>
          <a:p>
            <a:r>
              <a:rPr lang="en-US" sz="2000" dirty="0"/>
              <a:t>Append the following text as additional requirements to the end of section 2.1.3</a:t>
            </a:r>
            <a:r>
              <a:rPr lang="en-US" sz="2000" dirty="0" smtClean="0"/>
              <a:t>:</a:t>
            </a:r>
            <a:endParaRPr lang="en-GB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Determining</a:t>
            </a:r>
            <a:r>
              <a:rPr lang="en-US" sz="2000" dirty="0" smtClean="0"/>
              <a:t> </a:t>
            </a:r>
            <a:r>
              <a:rPr lang="en-US" sz="2000" dirty="0"/>
              <a:t>initial STA location within </a:t>
            </a:r>
            <a:r>
              <a:rPr lang="en-US" sz="2000" dirty="0" smtClean="0"/>
              <a:t>(TBD, but not greater than 10s)</a:t>
            </a:r>
            <a:r>
              <a:rPr lang="en-US" sz="2000" dirty="0"/>
              <a:t> </a:t>
            </a:r>
            <a:r>
              <a:rPr lang="en-US" sz="2000" dirty="0"/>
              <a:t>in APs dedicated to providing </a:t>
            </a:r>
            <a:r>
              <a:rPr lang="en-US" sz="2000" dirty="0" smtClean="0"/>
              <a:t>location</a:t>
            </a:r>
            <a:endParaRPr lang="en-GB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dirty="0"/>
              <a:t>Support continuous tracking of STAs with a latency of &lt;= 500ms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220072" y="6671840"/>
            <a:ext cx="3184520" cy="180975"/>
          </a:xfrm>
        </p:spPr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5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r>
              <a:rPr lang="en-US" dirty="0"/>
              <a:t>To adopt the functional requirements listed in slides 2 through 4 of submission </a:t>
            </a:r>
            <a:r>
              <a:rPr lang="en-US" dirty="0" smtClean="0"/>
              <a:t>11-16/0579r2 </a:t>
            </a:r>
            <a:r>
              <a:rPr lang="en-US" dirty="0"/>
              <a:t>and include them in the </a:t>
            </a:r>
            <a:r>
              <a:rPr lang="en-US" dirty="0" err="1"/>
              <a:t>TGaz</a:t>
            </a:r>
            <a:r>
              <a:rPr lang="en-US" dirty="0"/>
              <a:t> Functional </a:t>
            </a:r>
            <a:r>
              <a:rPr lang="en-US" dirty="0">
                <a:solidFill>
                  <a:schemeClr val="tx1"/>
                </a:solidFill>
              </a:rPr>
              <a:t>Requirements Document 11-16/0424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Moved</a:t>
            </a:r>
            <a:r>
              <a:rPr lang="en-US" dirty="0" smtClean="0"/>
              <a:t>: </a:t>
            </a:r>
            <a:r>
              <a:rPr lang="en-US" dirty="0" err="1" smtClean="0"/>
              <a:t>Kare</a:t>
            </a:r>
            <a:r>
              <a:rPr lang="en-US" dirty="0" smtClean="0"/>
              <a:t> </a:t>
            </a:r>
            <a:r>
              <a:rPr lang="en-US" dirty="0" err="1" smtClean="0"/>
              <a:t>Agardh</a:t>
            </a:r>
            <a:endParaRPr lang="en-US" dirty="0"/>
          </a:p>
          <a:p>
            <a:pPr lvl="1"/>
            <a:r>
              <a:rPr lang="en-US" dirty="0"/>
              <a:t>Seconded: </a:t>
            </a:r>
            <a:r>
              <a:rPr lang="en-US" dirty="0" smtClean="0"/>
              <a:t>Ganesh</a:t>
            </a:r>
            <a:endParaRPr lang="en-US" dirty="0"/>
          </a:p>
          <a:p>
            <a:pPr lvl="1"/>
            <a:r>
              <a:rPr lang="en-US" dirty="0"/>
              <a:t>Result</a:t>
            </a:r>
            <a:r>
              <a:rPr lang="en-US" dirty="0" smtClean="0"/>
              <a:t>: 5-0-4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Soma Tayamon, Ericsson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91343"/>
            <a:ext cx="7913914" cy="4393746"/>
          </a:xfrm>
          <a:ln/>
        </p:spPr>
        <p:txBody>
          <a:bodyPr/>
          <a:lstStyle/>
          <a:p>
            <a:r>
              <a:rPr lang="en-US" dirty="0"/>
              <a:t>[1] https://mentor.ieee.org/802.11/dcn/16/11-16-0137-04-00az-ngp-use-case-document.pptx</a:t>
            </a:r>
          </a:p>
          <a:p>
            <a:r>
              <a:rPr lang="en-US" dirty="0"/>
              <a:t>[2] Functional requirements for scalability operation    11-16-0134-03-00az-accuracy-and-coverage-functional-requirements</a:t>
            </a:r>
          </a:p>
          <a:p>
            <a:r>
              <a:rPr lang="en-US" dirty="0"/>
              <a:t>[3] https</a:t>
            </a:r>
            <a:r>
              <a:rPr lang="en-US"/>
              <a:t>://mentor.ieee.org/802.11/dcn/16/11-16-0424-01-00az-proposed-802-11az-functional-requirements.docx</a:t>
            </a:r>
            <a:endParaRPr lang="en-US" dirty="0"/>
          </a:p>
          <a:p>
            <a:r>
              <a:rPr lang="en-US">
                <a:solidFill>
                  <a:schemeClr val="tx1"/>
                </a:solidFill>
              </a:rPr>
              <a:t>[4] https://mentor.ieee.org/802.11/dcn/16/11-16-0315-02-00az-smart-buildings-use-cases.ppt</a:t>
            </a:r>
          </a:p>
          <a:p>
            <a:r>
              <a:rPr lang="en-US">
                <a:solidFill>
                  <a:schemeClr val="tx1"/>
                </a:solidFill>
              </a:rPr>
              <a:t>[5] https://mentor,ieee.org/802.1+/dcn/16/11-16-595-00-00az-proposed-functional-requirements-for-network-based-positioning.pptx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pared. xmlns="fb4050a4-637c-4513-a9e2-f3546918e5c9" xsi:nil="true"/>
    <AbstractOrSummary. xmlns="fb4050a4-637c-4513-a9e2-f3546918e5c9" xsi:nil="true"/>
    <EriCOLLCountryTaxHTField0 xmlns="fb4050a4-637c-4513-a9e2-f3546918e5c9">
      <Terms xmlns="http://schemas.microsoft.com/office/infopath/2007/PartnerControls"/>
    </EriCOLLCountryTaxHTField0>
    <EriCOLLDate. xmlns="fb4050a4-637c-4513-a9e2-f3546918e5c9" xsi:nil="true"/>
    <TaxCatchAll xmlns="08b2df90-05d3-4030-90d4-c9feeb4a1cd9">
      <Value>4</Value>
      <Value>3</Value>
      <Value>2</Value>
      <Value>1</Value>
    </TaxCatchAll>
    <TaxKeywordTaxHTField xmlns="08b2df90-05d3-4030-90d4-c9feeb4a1cd9">
      <Terms xmlns="http://schemas.microsoft.com/office/infopath/2007/PartnerControls"/>
    </TaxKeywordTaxHTField>
    <EriCOLLProcessTaxHTField0 xmlns="fb4050a4-637c-4513-a9e2-f3546918e5c9">
      <Terms xmlns="http://schemas.microsoft.com/office/infopath/2007/PartnerControls"/>
    </EriCOLLProcessTaxHTField0>
    <EriCOLLCategory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Research</TermName>
          <TermId xmlns="http://schemas.microsoft.com/office/infopath/2007/PartnerControls">7f1f7aab-c784-40ec-8666-825d2ac7abef</TermId>
        </TermInfo>
      </Terms>
    </EriCOLLCategoryTaxHTField0>
    <EriCOLLOrganizationUnitTaxHTField0 xmlns="fb4050a4-637c-4513-a9e2-f3546918e5c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GFTE Ericsson Research</TermName>
          <TermId xmlns="http://schemas.microsoft.com/office/infopath/2007/PartnerControls">0d32837b-94cf-4afa-837c-2da939e9a94e</TermId>
        </TermInfo>
        <TermInfo xmlns="http://schemas.microsoft.com/office/infopath/2007/PartnerControls">
          <TermName xmlns="http://schemas.microsoft.com/office/infopath/2007/PartnerControls">GFTE ER Wireless Access Networks</TermName>
          <TermId xmlns="http://schemas.microsoft.com/office/infopath/2007/PartnerControls">ff4ebfd4-b054-4157-89e2-fb527533ae9d</TermId>
        </TermInfo>
        <TermInfo xmlns="http://schemas.microsoft.com/office/infopath/2007/PartnerControls">
          <TermName xmlns="http://schemas.microsoft.com/office/infopath/2007/PartnerControls">GFTE ER Radio Access Technologies</TermName>
          <TermId xmlns="http://schemas.microsoft.com/office/infopath/2007/PartnerControls">692a7af5-c1f7-4d68-b1ab-a7920dfecb78</TermId>
        </TermInfo>
      </Terms>
    </EriCOLLOrganizationUnitTaxHTField0>
    <EriCOLLProductsTaxHTField0 xmlns="fb4050a4-637c-4513-a9e2-f3546918e5c9">
      <Terms xmlns="http://schemas.microsoft.com/office/infopath/2007/PartnerControls"/>
    </EriCOLLProductsTaxHTField0>
    <EriCOLLCompetenceTaxHTField0 xmlns="fb4050a4-637c-4513-a9e2-f3546918e5c9">
      <Terms xmlns="http://schemas.microsoft.com/office/infopath/2007/PartnerControls"/>
    </EriCOLLCompetenceTaxHTField0>
    <EriCOLLProjectsTaxHTField0 xmlns="fb4050a4-637c-4513-a9e2-f3546918e5c9">
      <Terms xmlns="http://schemas.microsoft.com/office/infopath/2007/PartnerControls"/>
    </EriCOLLProjectsTaxHTField0>
    <EriCOLLCustomerTaxHTField0 xmlns="08b2df90-05d3-4030-90d4-c9feeb4a1cd9">
      <Terms xmlns="http://schemas.microsoft.com/office/infopath/2007/PartnerControls"/>
    </EriCOLLCustomerTaxHTField0>
    <_dlc_DocId xmlns="08b2df90-05d3-4030-90d4-c9feeb4a1cd9">Y4EHK2M7W7CH-1-449</_dlc_DocId>
    <_dlc_DocIdUrl xmlns="08b2df90-05d3-4030-90d4-c9feeb4a1cd9">
      <Url>https://ericoll.internal.ericsson.com/sites/TWIST/_layouts/DocIdRedir.aspx?ID=Y4EHK2M7W7CH-1-449</Url>
      <Description>Y4EHK2M7W7CH-1-449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riCOLL Docs" ma:contentTypeID="0x010100BB337192E63E44A7A744CE7393F41F4E005E1FC8A6FAA4D54893A4DA807756C4D1" ma:contentTypeVersion="3" ma:contentTypeDescription="EriCOLL Document Content Type" ma:contentTypeScope="" ma:versionID="5c2bff0d66ead4b707bb4962815a2ba8">
  <xsd:schema xmlns:xsd="http://www.w3.org/2001/XMLSchema" xmlns:xs="http://www.w3.org/2001/XMLSchema" xmlns:p="http://schemas.microsoft.com/office/2006/metadata/properties" xmlns:ns2="08b2df90-05d3-4030-90d4-c9feeb4a1cd9" xmlns:ns3="fb4050a4-637c-4513-a9e2-f3546918e5c9" targetNamespace="http://schemas.microsoft.com/office/2006/metadata/properties" ma:root="true" ma:fieldsID="5f55e1a68e358f3914c8f56bd39fda2d" ns2:_="" ns3:_="">
    <xsd:import namespace="08b2df90-05d3-4030-90d4-c9feeb4a1cd9"/>
    <xsd:import namespace="fb4050a4-637c-4513-a9e2-f3546918e5c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Prepared." minOccurs="0"/>
                <xsd:element ref="ns3:EriCOLLDate." minOccurs="0"/>
                <xsd:element ref="ns3:AbstractOrSummary." minOccurs="0"/>
                <xsd:element ref="ns2:TaxKeywordTaxHTField" minOccurs="0"/>
                <xsd:element ref="ns2:TaxCatchAll" minOccurs="0"/>
                <xsd:element ref="ns2:TaxCatchAllLabel" minOccurs="0"/>
                <xsd:element ref="ns3:EriCOLLCategoryTaxHTField0" minOccurs="0"/>
                <xsd:element ref="ns3:EriCOLLOrganizationUnitTaxHTField0" minOccurs="0"/>
                <xsd:element ref="ns3:EriCOLLCompetenceTaxHTField0" minOccurs="0"/>
                <xsd:element ref="ns3:EriCOLLCountryTaxHTField0" minOccurs="0"/>
                <xsd:element ref="ns2:EriCOLLCustomerTaxHTField0" minOccurs="0"/>
                <xsd:element ref="ns3:EriCOLLProcessTaxHTField0" minOccurs="0"/>
                <xsd:element ref="ns3:EriCOLLProductsTaxHTField0" minOccurs="0"/>
                <xsd:element ref="ns3:EriCOLLProjectsTaxHTField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2df90-05d3-4030-90d4-c9feeb4a1cd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Keywords." ma:readOnly="false" ma:fieldId="{23f27201-bee3-471e-b2e7-b64fd8b7ca38}" ma:taxonomyMulti="true" ma:sspId="0e710d51-58b4-4530-836b-fce5679fe04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description="" ma:hidden="true" ma:list="{10190e14-58db-48f2-99d2-0df41d2b7e5f}" ma:internalName="TaxCatchAll" ma:showField="CatchAllData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6" nillable="true" ma:displayName="Taxonomy Catch All Column1" ma:description="" ma:hidden="true" ma:list="{10190e14-58db-48f2-99d2-0df41d2b7e5f}" ma:internalName="TaxCatchAllLabel" ma:readOnly="true" ma:showField="CatchAllDataLabel" ma:web="fb4050a4-637c-4513-a9e2-f3546918e5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riCOLLCustomerTaxHTField0" ma:index="26" nillable="true" ma:taxonomy="true" ma:internalName="EriCOLLCustomerTaxHTField0" ma:taxonomyFieldName="EriCOLLCustomer" ma:displayName="Customer." ma:default="" ma:fieldId="{8480f48b-f8b7-4c77-be55-63d41a1fdb0d}" ma:taxonomyMulti="true" ma:sspId="0e710d51-58b4-4530-836b-fce5679fe049" ma:termSetId="4e0bb0d4-0179-488a-a161-abd655dda2e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50a4-637c-4513-a9e2-f3546918e5c9" elementFormDefault="qualified">
    <xsd:import namespace="http://schemas.microsoft.com/office/2006/documentManagement/types"/>
    <xsd:import namespace="http://schemas.microsoft.com/office/infopath/2007/PartnerControls"/>
    <xsd:element name="Prepared." ma:index="11" nillable="true" ma:displayName="Prepared." ma:internalName="Prepared_x002e_" ma:readOnly="false">
      <xsd:simpleType>
        <xsd:restriction base="dms:Text">
          <xsd:maxLength value="255"/>
        </xsd:restriction>
      </xsd:simpleType>
    </xsd:element>
    <xsd:element name="EriCOLLDate." ma:index="12" nillable="true" ma:displayName="Date." ma:internalName="EriCOLLDate_x002e_" ma:readOnly="false">
      <xsd:simpleType>
        <xsd:restriction base="dms:Text">
          <xsd:maxLength value="255"/>
        </xsd:restriction>
      </xsd:simpleType>
    </xsd:element>
    <xsd:element name="AbstractOrSummary." ma:index="13" nillable="true" ma:displayName="Abstract/Summary." ma:internalName="AbstractOrSummary_x002e_" ma:readOnly="false">
      <xsd:simpleType>
        <xsd:restriction base="dms:Note"/>
      </xsd:simpleType>
    </xsd:element>
    <xsd:element name="EriCOLLCategoryTaxHTField0" ma:index="18" nillable="true" ma:taxonomy="true" ma:internalName="EriCOLLCategoryTaxHTField0" ma:taxonomyFieldName="EriCOLLCategory" ma:displayName="Category." ma:default="1;#Research|7f1f7aab-c784-40ec-8666-825d2ac7abef" ma:fieldId="{e72cc46e-70aa-41d8-b11d-9bbfd769c5eb}" ma:taxonomyMulti="true" ma:sspId="0e710d51-58b4-4530-836b-fce5679fe049" ma:termSetId="f35c1d4c-78ac-4f40-bb38-8d71ec401e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OrganizationUnitTaxHTField0" ma:index="20" nillable="true" ma:taxonomy="true" ma:internalName="EriCOLLOrganizationUnitTaxHTField0" ma:taxonomyFieldName="EriCOLLOrganizationUnit" ma:displayName="Organization Unit." ma:default="2;#GFTE Ericsson Research|0d32837b-94cf-4afa-837c-2da939e9a94e;#3;#GFTE ER Wireless Access Networks|ff4ebfd4-b054-4157-89e2-fb527533ae9d;#4;#GFTE ER Radio Access Technologies|692a7af5-c1f7-4d68-b1ab-a7920dfecb78" ma:fieldId="{7588c015-b936-47f7-bb64-663949dc467e}" ma:taxonomyMulti="true" ma:sspId="0e710d51-58b4-4530-836b-fce5679fe049" ma:termSetId="67f5b04f-38bf-47c9-889f-003f3bcd139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mpetenceTaxHTField0" ma:index="22" nillable="true" ma:taxonomy="true" ma:internalName="EriCOLLCompetenceTaxHTField0" ma:taxonomyFieldName="EriCOLLCompetence" ma:displayName="Competence." ma:default="" ma:fieldId="{ff7cf505-5048-4f7f-991c-4d426a4ce272}" ma:taxonomyMulti="true" ma:sspId="0e710d51-58b4-4530-836b-fce5679fe049" ma:termSetId="3b0c01a2-44af-4012-bd1f-a99c2b798ef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CountryTaxHTField0" ma:index="24" nillable="true" ma:taxonomy="true" ma:internalName="EriCOLLCountryTaxHTField0" ma:taxonomyFieldName="EriCOLLCountry" ma:displayName="Country." ma:default="" ma:fieldId="{a6c34b01-f2c2-4f05-b9ad-d4935bafeeb2}" ma:taxonomyMulti="true" ma:sspId="0e710d51-58b4-4530-836b-fce5679fe049" ma:termSetId="d4bcc4ed-3121-4db4-a523-83f3d101879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cessTaxHTField0" ma:index="28" nillable="true" ma:taxonomy="true" ma:internalName="EriCOLLProcessTaxHTField0" ma:taxonomyFieldName="EriCOLLProcess" ma:displayName="Process." ma:default="" ma:fieldId="{69b1f811-b392-4734-aa69-0125c68961bd}" ma:taxonomyMulti="true" ma:sspId="0e710d51-58b4-4530-836b-fce5679fe049" ma:termSetId="3d5773de-e402-4858-b471-2c5969a51f0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ductsTaxHTField0" ma:index="30" nillable="true" ma:taxonomy="true" ma:internalName="EriCOLLProductsTaxHTField0" ma:taxonomyFieldName="EriCOLLProducts" ma:displayName="Products." ma:default="" ma:fieldId="{e7fe205b-2114-43c4-bcb7-1bbbbd16d461}" ma:taxonomyMulti="true" ma:sspId="0e710d51-58b4-4530-836b-fce5679fe049" ma:termSetId="943c8fbd-8b50-4b6a-b4b8-9342be84b8f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COLLProjectsTaxHTField0" ma:index="32" nillable="true" ma:taxonomy="true" ma:internalName="EriCOLLProjectsTaxHTField0" ma:taxonomyFieldName="EriCOLLProjects" ma:displayName="Projects." ma:default="" ma:fieldId="{6d690e96-80d8-4550-9bd4-922d740a55ff}" ma:taxonomyMulti="true" ma:sspId="0e710d51-58b4-4530-836b-fce5679fe049" ma:termSetId="66ed0c52-5b15-42c7-a9e7-77fbdfe62b34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F0AC820-0369-4EA0-89A1-676BFF721828}">
  <ds:schemaRefs>
    <ds:schemaRef ds:uri="http://www.w3.org/XML/1998/namespace"/>
    <ds:schemaRef ds:uri="http://purl.org/dc/elements/1.1/"/>
    <ds:schemaRef ds:uri="http://purl.org/dc/dcmitype/"/>
    <ds:schemaRef ds:uri="fb4050a4-637c-4513-a9e2-f3546918e5c9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8b2df90-05d3-4030-90d4-c9feeb4a1cd9"/>
  </ds:schemaRefs>
</ds:datastoreItem>
</file>

<file path=customXml/itemProps2.xml><?xml version="1.0" encoding="utf-8"?>
<ds:datastoreItem xmlns:ds="http://schemas.openxmlformats.org/officeDocument/2006/customXml" ds:itemID="{A364AAEE-CA9A-48C5-A3A1-6A610FF0C34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b2df90-05d3-4030-90d4-c9feeb4a1cd9"/>
    <ds:schemaRef ds:uri="fb4050a4-637c-4513-a9e2-f3546918e5c9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AD183B-212E-4D4F-A346-7DF47D1C2E3A}">
  <ds:schemaRefs>
    <ds:schemaRef ds:uri="http://schemas.microsoft.com/sharepoint/events"/>
    <ds:schemaRef ds:uri="http://www.w3.org/2000/xmlns/"/>
  </ds:schemaRefs>
</ds:datastoreItem>
</file>

<file path=customXml/itemProps4.xml><?xml version="1.0" encoding="utf-8"?>
<ds:datastoreItem xmlns:ds="http://schemas.openxmlformats.org/officeDocument/2006/customXml" ds:itemID="{95D7E573-B559-4709-BFCF-1596DD79651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2808</TotalTime>
  <Words>366</Words>
  <Application>Microsoft Office PowerPoint</Application>
  <PresentationFormat>On-screen Show (4:3)</PresentationFormat>
  <Paragraphs>71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Functional requirements for 802.11az</vt:lpstr>
      <vt:lpstr>Measurement Requirements (2.1.1)</vt:lpstr>
      <vt:lpstr>Requirements for Scalability (2.1.3)</vt:lpstr>
      <vt:lpstr>Requirements for Scalability (2.1.3) cont.</vt:lpstr>
      <vt:lpstr>Motion</vt:lpstr>
      <vt:lpstr>References</vt:lpstr>
    </vt:vector>
  </TitlesOfParts>
  <Company>Ericsson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requirements for 802.11az</dc:title>
  <dc:creator>Soma Tayamon</dc:creator>
  <cp:lastModifiedBy>Soma Tayamon</cp:lastModifiedBy>
  <cp:revision>77</cp:revision>
  <cp:lastPrinted>1601-01-01T00:00:00Z</cp:lastPrinted>
  <dcterms:created xsi:type="dcterms:W3CDTF">2016-04-25T13:30:12Z</dcterms:created>
  <dcterms:modified xsi:type="dcterms:W3CDTF">2016-05-19T01:10:39Z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0x010100BB337192E63E44A7A744CE7393F41F4E005E1FC8A6FAA4D54893A4DA807756C4D1</vt:lpwstr>
  </property>
  <property fmtid="{D5CDD505-2E9C-101B-9397-08002B2CF9AE}" pid="3" name="_dlc_DocIdItemGuid">
    <vt:lpwstr>1893f40f-2f9e-401b-b333-faa83d16ab81</vt:lpwstr>
  </property>
  <property fmtid="{D5CDD505-2E9C-101B-9397-08002B2CF9AE}" pid="4" name="EriCOLLCategory">
    <vt:lpwstr>1;#Research|7f1f7aab-c784-40ec-8666-825d2ac7abef</vt:lpwstr>
  </property>
  <property fmtid="{D5CDD505-2E9C-101B-9397-08002B2CF9AE}" pid="5" name="EriCOLLProjects">
    <vt:lpwstr/>
  </property>
  <property fmtid="{D5CDD505-2E9C-101B-9397-08002B2CF9AE}" pid="6" name="TaxKeyword">
    <vt:lpwstr/>
  </property>
  <property fmtid="{D5CDD505-2E9C-101B-9397-08002B2CF9AE}" pid="7" name="EriCOLLCountry">
    <vt:lpwstr/>
  </property>
  <property fmtid="{D5CDD505-2E9C-101B-9397-08002B2CF9AE}" pid="8" name="EriCOLLCompetence">
    <vt:lpwstr/>
  </property>
  <property fmtid="{D5CDD505-2E9C-101B-9397-08002B2CF9AE}" pid="9" name="EriCOLLProcess">
    <vt:lpwstr/>
  </property>
  <property fmtid="{D5CDD505-2E9C-101B-9397-08002B2CF9AE}" pid="10" name="EriCOLLOrganizationUnit">
    <vt:lpwstr>2;#GFTE Ericsson Research|0d32837b-94cf-4afa-837c-2da939e9a94e;#3;#GFTE ER Wireless Access Networks|ff4ebfd4-b054-4157-89e2-fb527533ae9d;#4;#GFTE ER Radio Access Technologies|692a7af5-c1f7-4d68-b1ab-a7920dfecb78</vt:lpwstr>
  </property>
  <property fmtid="{D5CDD505-2E9C-101B-9397-08002B2CF9AE}" pid="11" name="EriCOLLCustomer">
    <vt:lpwstr/>
  </property>
  <property fmtid="{D5CDD505-2E9C-101B-9397-08002B2CF9AE}" pid="12" name="EriCOLLProducts">
    <vt:lpwstr/>
  </property>
</Properties>
</file>