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7"/>
  </p:notesMasterIdLst>
  <p:handoutMasterIdLst>
    <p:handoutMasterId r:id="rId18"/>
  </p:handoutMasterIdLst>
  <p:sldIdLst>
    <p:sldId id="256" r:id="rId7"/>
    <p:sldId id="257" r:id="rId8"/>
    <p:sldId id="277" r:id="rId9"/>
    <p:sldId id="275" r:id="rId10"/>
    <p:sldId id="278" r:id="rId11"/>
    <p:sldId id="280" r:id="rId12"/>
    <p:sldId id="281" r:id="rId13"/>
    <p:sldId id="282" r:id="rId14"/>
    <p:sldId id="274" r:id="rId15"/>
    <p:sldId id="283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93" autoAdjust="0"/>
    <p:restoredTop sz="96047"/>
  </p:normalViewPr>
  <p:slideViewPr>
    <p:cSldViewPr snapToGrid="0">
      <p:cViewPr>
        <p:scale>
          <a:sx n="100" d="100"/>
          <a:sy n="100" d="100"/>
        </p:scale>
        <p:origin x="-1224" y="-87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802.11-16/571r0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802.11-16/571r0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802.11-16/571r0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802.11-16/571r0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802.11-16/571r0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802.11-16/571r0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Yu Wang,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802.11-16/571r0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QoS Handling of Trigger Frame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776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2016-05-04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319238"/>
              </p:ext>
            </p:extLst>
          </p:nvPr>
        </p:nvGraphicFramePr>
        <p:xfrm>
          <a:off x="523875" y="2495550"/>
          <a:ext cx="8248650" cy="345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Document" r:id="rId4" imgW="8249468" imgH="3466524" progId="Word.Document.8">
                  <p:embed/>
                </p:oleObj>
              </mc:Choice>
              <mc:Fallback>
                <p:oleObj name="Document" r:id="rId4" imgW="8249468" imgH="34665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495550"/>
                        <a:ext cx="8248650" cy="345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536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S. Mangold et al., “Analysis of IEEE 802.11 for </a:t>
            </a:r>
            <a:r>
              <a:rPr lang="en-US" dirty="0" err="1"/>
              <a:t>QoS</a:t>
            </a:r>
            <a:r>
              <a:rPr lang="en-US" dirty="0"/>
              <a:t> Support in Wireless LANs,” Dec. 2003. IEEE Wireless </a:t>
            </a:r>
            <a:r>
              <a:rPr lang="en-US" dirty="0" smtClean="0"/>
              <a:t>Communications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 Wang, Ericsson</a:t>
            </a:r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0788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75" y="6477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submission discusses the </a:t>
            </a:r>
            <a:r>
              <a:rPr lang="en-GB" dirty="0"/>
              <a:t>TF (Trigger </a:t>
            </a:r>
            <a:r>
              <a:rPr lang="en-GB" dirty="0" smtClean="0"/>
              <a:t>Frame) transmission handling in a QoS STA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identify two options to configure EDCA (Enhanced Distributed Channel Access) parameters for the TF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identify two options to </a:t>
            </a:r>
            <a:r>
              <a:rPr lang="en-US" dirty="0" smtClean="0"/>
              <a:t>handle </a:t>
            </a:r>
            <a:r>
              <a:rPr lang="en-US" dirty="0"/>
              <a:t>backoff for TF transmission </a:t>
            </a:r>
            <a:r>
              <a:rPr lang="en-US" dirty="0" smtClean="0"/>
              <a:t>respect to the 802.11e framework</a:t>
            </a: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75" y="6477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Transmission Priority of TF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99097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When an AP transmit a TF that elicits an HE trigger-based PPDU, the TF competes for channel access with other STAs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If the TF is mapped to an AC in a QoS STA, it competes for channel access with the traffic of other ACs in the same STA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transmission priority of the TF is decided by the EDCA parameters, e.g. IFS (Inter-Frame Spacing) and CW (Contention Window) size</a:t>
            </a:r>
          </a:p>
        </p:txBody>
      </p:sp>
    </p:spTree>
    <p:extLst>
      <p:ext uri="{BB962C8B-B14F-4D97-AF65-F5344CB8AC3E}">
        <p14:creationId xmlns:p14="http://schemas.microsoft.com/office/powerpoint/2010/main" val="153343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 Wang,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75" y="6477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EDCA Transmission Prioritization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00977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With EDCA, ACs have been specified in IEEE 802.11e with four priorities realized by different sensing duration before transmission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QoS STAs certified with Wi-Fi Multimedia (WMM) support EDCA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460203"/>
              </p:ext>
            </p:extLst>
          </p:nvPr>
        </p:nvGraphicFramePr>
        <p:xfrm>
          <a:off x="1457325" y="423545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750"/>
                <a:gridCol w="2000250"/>
                <a:gridCol w="1857375"/>
                <a:gridCol w="11906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CWmin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CWmax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AIFSN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AC_BK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aCWmin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aCWmax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AC_BE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aCWmin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aCWmax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AC_VI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(aCWmin+1)/2-1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aCWmin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AC_VO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(aCWmin+1)/4-1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(aCWmin+1)/2-1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1335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EDCA Parameters for 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 options to configure EDCA parameters for the TF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1: fixed EDCA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It’s suggested to apply AC_VI parameters to prioritize TF for scheduled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2: variable </a:t>
            </a:r>
            <a:r>
              <a:rPr lang="en-US" dirty="0"/>
              <a:t>EDCA parameters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TF may have the same priority as the traffic it solicits from one or multiple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When the multiple STAs have different priorities, the TF should apply the parameters of the highest 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It’s TBD how an AP obtain the traffic priority knowledge from the STAs, e.g. by including such info in BSR (Buffer Status Report)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 Wang, Ericsson</a:t>
            </a:r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1066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802.11e Framework of Backoff Processes in One QoS 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3790950" cy="4189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 a </a:t>
            </a:r>
            <a:r>
              <a:rPr lang="en-GB" dirty="0" smtClean="0"/>
              <a:t>QoS STA</a:t>
            </a:r>
            <a:r>
              <a:rPr lang="en-GB" dirty="0"/>
              <a:t>, each AC maintains an independent backoff </a:t>
            </a:r>
            <a:r>
              <a:rPr lang="en-GB" dirty="0" smtClean="0"/>
              <a:t>process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Different ACs compete for channel access with the independent processes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 Wang, Ericsson</a:t>
            </a:r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99" t="32894" r="3325" b="5781"/>
          <a:stretch/>
        </p:blipFill>
        <p:spPr bwMode="auto">
          <a:xfrm>
            <a:off x="4543425" y="2105025"/>
            <a:ext cx="4267199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984262" y="5086350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Figure source: [1]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102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 and AC Backoff Processes in a STA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 options to handle backoff for TF transmission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1: TF backoff in the 802.11e framework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By placing TF in one of the AC queues and follow the backoff procedures specified in 802.11e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2: TF backoff out of the 802.11e framework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Once a STA decides to transmit a TF, it starts a dedicated backoff process with certain EDCA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backoff processes specified in 802.11e  halt until the TF is sent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 Wang, Ericsson</a:t>
            </a:r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8309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Two </a:t>
            </a:r>
            <a:r>
              <a:rPr lang="en-GB" dirty="0"/>
              <a:t>options </a:t>
            </a:r>
            <a:r>
              <a:rPr lang="en-GB" dirty="0" smtClean="0"/>
              <a:t>are identified to </a:t>
            </a:r>
            <a:r>
              <a:rPr lang="en-GB" dirty="0"/>
              <a:t>configure </a:t>
            </a:r>
            <a:r>
              <a:rPr lang="en-GB" dirty="0" smtClean="0"/>
              <a:t>EDCA parameters </a:t>
            </a:r>
            <a:r>
              <a:rPr lang="en-GB" dirty="0"/>
              <a:t>for </a:t>
            </a:r>
            <a:r>
              <a:rPr lang="en-GB" dirty="0" smtClean="0"/>
              <a:t>TF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Fixed or variable EDCA parameters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Two </a:t>
            </a:r>
            <a:r>
              <a:rPr lang="en-GB" dirty="0"/>
              <a:t>options </a:t>
            </a:r>
            <a:r>
              <a:rPr lang="en-GB" dirty="0" smtClean="0"/>
              <a:t>are identified to </a:t>
            </a:r>
            <a:r>
              <a:rPr lang="en-US" dirty="0"/>
              <a:t>handle backoff for TF transmission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In or out of the 802.11e </a:t>
            </a:r>
            <a:r>
              <a:rPr lang="en-US" dirty="0"/>
              <a:t>framework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 Wang, Ericsson</a:t>
            </a:r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3114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TGax</a:t>
            </a:r>
            <a:r>
              <a:rPr lang="en-US" dirty="0" smtClean="0">
                <a:solidFill>
                  <a:schemeClr val="tx1"/>
                </a:solidFill>
              </a:rPr>
              <a:t> should decide whether fixed or variable EDCA parameters are applied to the TF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TGax</a:t>
            </a:r>
            <a:r>
              <a:rPr lang="en-US" dirty="0" smtClean="0">
                <a:solidFill>
                  <a:schemeClr val="tx1"/>
                </a:solidFill>
              </a:rPr>
              <a:t> should decide whether TF backoff process in a QoS STA is in or out of the 802.11e framework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Yu Wang, Ericsson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66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_dlc_DocId xmlns="08b2df90-05d3-4030-90d4-c9feeb4a1cd9">Y4EHK2M7W7CH-1-390</_dlc_DocId>
    <TaxCatchAll xmlns="08b2df90-05d3-4030-90d4-c9feeb4a1cd9">
      <Value>4</Value>
      <Value>3</Value>
      <Value>2</Value>
      <Value>1</Value>
    </TaxCatchAll>
    <_dlc_DocIdUrl xmlns="08b2df90-05d3-4030-90d4-c9feeb4a1cd9">
      <Url>https://ericoll.internal.ericsson.com/sites/TWIST/_layouts/DocIdRedir.aspx?ID=Y4EHK2M7W7CH-1-390</Url>
      <Description>Y4EHK2M7W7CH-1-390</Description>
    </_dlc_DocIdUrl>
    <Prepared. xmlns="fb4050a4-637c-4513-a9e2-f3546918e5c9">Yu Wang A</Prepared.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</documentManagement>
</p:properties>
</file>

<file path=customXml/itemProps1.xml><?xml version="1.0" encoding="utf-8"?>
<ds:datastoreItem xmlns:ds="http://schemas.openxmlformats.org/officeDocument/2006/customXml" ds:itemID="{3568B24B-477D-4DA8-9107-F73AECE7435A}"/>
</file>

<file path=customXml/itemProps2.xml><?xml version="1.0" encoding="utf-8"?>
<ds:datastoreItem xmlns:ds="http://schemas.openxmlformats.org/officeDocument/2006/customXml" ds:itemID="{E6D74CFB-7FB7-46A9-B9E1-8AFA69E5841B}"/>
</file>

<file path=customXml/itemProps3.xml><?xml version="1.0" encoding="utf-8"?>
<ds:datastoreItem xmlns:ds="http://schemas.openxmlformats.org/officeDocument/2006/customXml" ds:itemID="{BF62C6AB-6769-43B9-8873-110082B7F53F}"/>
</file>

<file path=customXml/itemProps4.xml><?xml version="1.0" encoding="utf-8"?>
<ds:datastoreItem xmlns:ds="http://schemas.openxmlformats.org/officeDocument/2006/customXml" ds:itemID="{D2B04353-2F50-4ABD-8403-36401AA678A6}"/>
</file>

<file path=customXml/itemProps5.xml><?xml version="1.0" encoding="utf-8"?>
<ds:datastoreItem xmlns:ds="http://schemas.openxmlformats.org/officeDocument/2006/customXml" ds:itemID="{0A15D529-37C3-487D-952D-E0CEE95C6FDE}"/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1894</TotalTime>
  <Words>653</Words>
  <Application>Microsoft Office PowerPoint</Application>
  <PresentationFormat>On-screen Show (4:3)</PresentationFormat>
  <Paragraphs>117</Paragraphs>
  <Slides>10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Microsoft Word 97 - 2003 Document</vt:lpstr>
      <vt:lpstr>QoS Handling of Trigger Frame</vt:lpstr>
      <vt:lpstr>Abstract</vt:lpstr>
      <vt:lpstr>Transmission Priority of TF</vt:lpstr>
      <vt:lpstr>EDCA Transmission Prioritization</vt:lpstr>
      <vt:lpstr>EDCA Parameters for TF</vt:lpstr>
      <vt:lpstr>802.11e Framework of Backoff Processes in One QoS STA</vt:lpstr>
      <vt:lpstr>TF and AC Backoff Processes in a STA </vt:lpstr>
      <vt:lpstr>Conclusion</vt:lpstr>
      <vt:lpstr>Straw Poll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QoS Handling of Trigger Frame</dc:title>
  <dc:creator>Yu Wang A</dc:creator>
  <cp:lastModifiedBy>Guido R. Hiertz</cp:lastModifiedBy>
  <cp:revision>91</cp:revision>
  <cp:lastPrinted>1601-01-01T00:00:00Z</cp:lastPrinted>
  <dcterms:created xsi:type="dcterms:W3CDTF">2016-02-04T15:36:19Z</dcterms:created>
  <dcterms:modified xsi:type="dcterms:W3CDTF">2016-05-04T10:32:15Z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ad191cdc-cb8e-4cc6-a320-1deb6294656f</vt:lpwstr>
  </property>
  <property fmtid="{D5CDD505-2E9C-101B-9397-08002B2CF9AE}" pid="3" name="ContentTypeId">
    <vt:lpwstr>0x010100BB337192E63E44A7A744CE7393F41F4E005E1FC8A6FAA4D54893A4DA807756C4D1</vt:lpwstr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7" name="EriCOLLProjects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Products">
    <vt:lpwstr/>
  </property>
  <property fmtid="{D5CDD505-2E9C-101B-9397-08002B2CF9AE}" pid="12" name="EriCOLLCustomer">
    <vt:lpwstr/>
  </property>
</Properties>
</file>