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473" r:id="rId8"/>
    <p:sldId id="483" r:id="rId9"/>
    <p:sldId id="469" r:id="rId10"/>
    <p:sldId id="480" r:id="rId11"/>
    <p:sldId id="463" r:id="rId12"/>
    <p:sldId id="459" r:id="rId13"/>
    <p:sldId id="461" r:id="rId14"/>
    <p:sldId id="479" r:id="rId15"/>
    <p:sldId id="472" r:id="rId16"/>
    <p:sldId id="272" r:id="rId17"/>
    <p:sldId id="464" r:id="rId18"/>
    <p:sldId id="465" r:id="rId19"/>
    <p:sldId id="466" r:id="rId20"/>
    <p:sldId id="467" r:id="rId21"/>
    <p:sldId id="305" r:id="rId22"/>
    <p:sldId id="322" r:id="rId23"/>
    <p:sldId id="481" r:id="rId24"/>
    <p:sldId id="482" r:id="rId25"/>
    <p:sldId id="426" r:id="rId26"/>
    <p:sldId id="470" r:id="rId27"/>
    <p:sldId id="29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637" autoAdjust="0"/>
    <p:restoredTop sz="94932" autoAdjust="0"/>
  </p:normalViewPr>
  <p:slideViewPr>
    <p:cSldViewPr showGuides="1">
      <p:cViewPr>
        <p:scale>
          <a:sx n="115" d="100"/>
          <a:sy n="115" d="100"/>
        </p:scale>
        <p:origin x="-408" y="-56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1888187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15</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29324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18</a:t>
            </a:fld>
            <a:endParaRPr lang="en-US" altLang="ja-JP"/>
          </a:p>
        </p:txBody>
      </p:sp>
    </p:spTree>
    <p:extLst>
      <p:ext uri="{BB962C8B-B14F-4D97-AF65-F5344CB8AC3E}">
        <p14:creationId xmlns:p14="http://schemas.microsoft.com/office/powerpoint/2010/main" val="7668053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20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dirty="0"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dirty="0"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dirty="0"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dirty="0"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dirty="0"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dirty="0"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dirty="0"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dirty="0" smtClean="0"/>
              <a:t>Page </a:t>
            </a:r>
            <a:fld id="{658DDA19-48F8-D54F-B94A-B5244F20A2C8}" type="slidenum">
              <a:rPr lang="en-US" altLang="ja-JP" smtClean="0"/>
              <a:pPr>
                <a:defRPr/>
              </a:pPr>
              <a:t>7</a:t>
            </a:fld>
            <a:endParaRPr lang="en-US" altLang="ja-JP" dirty="0"/>
          </a:p>
        </p:txBody>
      </p:sp>
    </p:spTree>
    <p:extLst>
      <p:ext uri="{BB962C8B-B14F-4D97-AF65-F5344CB8AC3E}">
        <p14:creationId xmlns:p14="http://schemas.microsoft.com/office/powerpoint/2010/main" val="156522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8</a:t>
            </a:fld>
            <a:endParaRPr lang="en-US" altLang="ja-JP" dirty="0"/>
          </a:p>
        </p:txBody>
      </p:sp>
    </p:spTree>
    <p:extLst>
      <p:ext uri="{BB962C8B-B14F-4D97-AF65-F5344CB8AC3E}">
        <p14:creationId xmlns:p14="http://schemas.microsoft.com/office/powerpoint/2010/main" val="483188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998320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May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a:t>
            </a:fld>
            <a:endParaRPr lang="en-US" altLang="ja-JP" dirty="0"/>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802.11-16-0532-02</a:t>
            </a:r>
            <a:endParaRPr lang="en-US" altLang="ja-JP" sz="1800" b="1" dirty="0" smtClean="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15364"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54262BD9-4907-E34E-8190-C8561625922C}" type="slidenum">
              <a:rPr lang="en-US" altLang="ja-JP">
                <a:latin typeface="Times New Roman" pitchFamily="-84" charset="0"/>
              </a:rPr>
              <a:pPr/>
              <a:t>1</a:t>
            </a:fld>
            <a:endParaRPr lang="en-US" altLang="ja-JP" dirty="0">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May  2016 Waikoloa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2016-04-12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16</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Tue PM2</a:t>
            </a:r>
          </a:p>
        </p:txBody>
      </p:sp>
      <p:sp>
        <p:nvSpPr>
          <p:cNvPr id="26628" name="Date Placeholder 3"/>
          <p:cNvSpPr>
            <a:spLocks noGrp="1"/>
          </p:cNvSpPr>
          <p:nvPr>
            <p:ph type="dt" sz="quarter" idx="10"/>
          </p:nvPr>
        </p:nvSpPr>
        <p:spPr/>
        <p:txBody>
          <a:bodyPr/>
          <a:lstStyle/>
          <a:p>
            <a:r>
              <a:rPr lang="en-US" altLang="ja-JP" dirty="0" smtClean="0"/>
              <a:t>May 2016</a:t>
            </a:r>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10</a:t>
            </a:fld>
            <a:endParaRPr lang="en-US" altLang="ja-JP" dirty="0" smtClean="0"/>
          </a:p>
        </p:txBody>
      </p:sp>
    </p:spTree>
    <p:extLst>
      <p:ext uri="{BB962C8B-B14F-4D97-AF65-F5344CB8AC3E}">
        <p14:creationId xmlns:p14="http://schemas.microsoft.com/office/powerpoint/2010/main" val="1905983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16</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Tue PM1</a:t>
            </a:r>
          </a:p>
        </p:txBody>
      </p:sp>
      <p:sp>
        <p:nvSpPr>
          <p:cNvPr id="26628" name="Date Placeholder 3"/>
          <p:cNvSpPr>
            <a:spLocks noGrp="1"/>
          </p:cNvSpPr>
          <p:nvPr>
            <p:ph type="dt" sz="quarter" idx="10"/>
          </p:nvPr>
        </p:nvSpPr>
        <p:spPr/>
        <p:txBody>
          <a:bodyPr/>
          <a:lstStyle/>
          <a:p>
            <a:r>
              <a:rPr lang="en-US" altLang="ja-JP" dirty="0" smtClean="0"/>
              <a:t>May 2016</a:t>
            </a:r>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11</a:t>
            </a:fld>
            <a:endParaRPr lang="en-US" altLang="ja-JP"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17</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p:txBody>
          <a:bodyPr>
            <a:normAutofit/>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 from Editor’s meeting</a:t>
            </a:r>
          </a:p>
          <a:p>
            <a:r>
              <a:rPr lang="en-US" altLang="ja-JP" dirty="0" smtClean="0"/>
              <a:t>Comment resolution</a:t>
            </a:r>
          </a:p>
          <a:p>
            <a:r>
              <a:rPr lang="en-US" altLang="ja-JP" dirty="0" smtClean="0"/>
              <a:t>Recess Wed AM1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dirty="0" smtClean="0"/>
              <a:t>May 2016</a:t>
            </a:r>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12</a:t>
            </a:fld>
            <a:endParaRPr lang="en-US" altLang="ja-JP"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10:30-12:30</a:t>
            </a:r>
          </a:p>
        </p:txBody>
      </p:sp>
      <p:sp>
        <p:nvSpPr>
          <p:cNvPr id="26627" name="Content Placeholder 2"/>
          <p:cNvSpPr>
            <a:spLocks noGrp="1"/>
          </p:cNvSpPr>
          <p:nvPr>
            <p:ph idx="1"/>
          </p:nvPr>
        </p:nvSpPr>
        <p:spPr>
          <a:xfrm>
            <a:off x="381000" y="1752600"/>
            <a:ext cx="8610600" cy="4724400"/>
          </a:xfrm>
        </p:spPr>
        <p:txBody>
          <a:bodyPr>
            <a:normAutofit fontScale="92500" lnSpcReduction="10000"/>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p>
          <a:p>
            <a:pPr lvl="1">
              <a:defRPr/>
            </a:pPr>
            <a:r>
              <a:rPr lang="en-US" altLang="ja-JP" dirty="0"/>
              <a:t>Revisiting security related </a:t>
            </a:r>
            <a:r>
              <a:rPr lang="en-US" altLang="ja-JP" dirty="0" smtClean="0"/>
              <a:t>comments</a:t>
            </a:r>
          </a:p>
          <a:p>
            <a:pPr lvl="2">
              <a:defRPr/>
            </a:pPr>
            <a:r>
              <a:rPr lang="en-US" altLang="ja-JP" dirty="0" smtClean="0"/>
              <a:t>726r0 AEAD related </a:t>
            </a:r>
          </a:p>
          <a:p>
            <a:pPr lvl="2">
              <a:defRPr/>
            </a:pPr>
            <a:r>
              <a:rPr lang="en-US" altLang="ja-JP" dirty="0" smtClean="0"/>
              <a:t>735r0 </a:t>
            </a:r>
            <a:r>
              <a:rPr lang="en-US" altLang="ja-JP" dirty="0"/>
              <a:t>Propose to “Reject” comment</a:t>
            </a:r>
          </a:p>
          <a:p>
            <a:pPr lvl="2">
              <a:defRPr/>
            </a:pPr>
            <a:r>
              <a:rPr lang="en-US" altLang="ja-JP" dirty="0" smtClean="0"/>
              <a:t>596r3 GCM to SIV to option</a:t>
            </a:r>
            <a:endParaRPr lang="en-US" altLang="ja-JP" dirty="0"/>
          </a:p>
          <a:p>
            <a:pPr lvl="1">
              <a:defRPr/>
            </a:pPr>
            <a:r>
              <a:rPr lang="en-US" altLang="ja-JP" dirty="0" smtClean="0"/>
              <a:t>Revisiting </a:t>
            </a:r>
            <a:r>
              <a:rPr lang="en-US" altLang="ja-JP" dirty="0"/>
              <a:t>the state-5 related </a:t>
            </a:r>
            <a:r>
              <a:rPr lang="en-US" altLang="ja-JP" dirty="0" smtClean="0"/>
              <a:t>comments</a:t>
            </a:r>
          </a:p>
          <a:p>
            <a:pPr lvl="2">
              <a:defRPr/>
            </a:pPr>
            <a:r>
              <a:rPr lang="en-US" altLang="ja-JP" dirty="0" smtClean="0"/>
              <a:t>552r1 Reject /Rob Sun</a:t>
            </a:r>
          </a:p>
          <a:p>
            <a:pPr lvl="2">
              <a:defRPr/>
            </a:pPr>
            <a:r>
              <a:rPr lang="en-US" altLang="ja-JP" dirty="0" smtClean="0"/>
              <a:t>691r1 Revise/ Mike</a:t>
            </a:r>
          </a:p>
          <a:p>
            <a:pPr lvl="1">
              <a:defRPr/>
            </a:pPr>
            <a:r>
              <a:rPr lang="en-US" altLang="ja-JP" dirty="0" smtClean="0"/>
              <a:t>And Discussion of related submissions</a:t>
            </a:r>
          </a:p>
          <a:p>
            <a:pPr>
              <a:defRPr/>
            </a:pPr>
            <a:r>
              <a:rPr lang="en-US" altLang="ja-JP" dirty="0" smtClean="0"/>
              <a:t>Recess </a:t>
            </a:r>
            <a:r>
              <a:rPr lang="en-US" altLang="ja-JP" dirty="0" smtClean="0"/>
              <a:t>PM1</a:t>
            </a:r>
            <a:endParaRPr lang="en-US" altLang="ja-JP" dirty="0"/>
          </a:p>
          <a:p>
            <a:pPr>
              <a:defRPr/>
            </a:pP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dirty="0" smtClean="0">
              <a:latin typeface="Times New Roman" pitchFamily="-84" charset="0"/>
            </a:endParaRPr>
          </a:p>
        </p:txBody>
      </p:sp>
    </p:spTree>
    <p:extLst>
      <p:ext uri="{BB962C8B-B14F-4D97-AF65-F5344CB8AC3E}">
        <p14:creationId xmlns:p14="http://schemas.microsoft.com/office/powerpoint/2010/main" val="2041885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13:30-15:30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strike="sngStrike" dirty="0" smtClean="0"/>
              <a:t>Motion to 2</a:t>
            </a:r>
            <a:r>
              <a:rPr lang="en-US" altLang="ja-JP" strike="sngStrike" baseline="30000" dirty="0" smtClean="0"/>
              <a:t>nd</a:t>
            </a:r>
            <a:r>
              <a:rPr lang="en-US" altLang="ja-JP" strike="sngStrike" dirty="0" smtClean="0"/>
              <a:t> Recerc SB </a:t>
            </a:r>
          </a:p>
          <a:p>
            <a:pPr>
              <a:defRPr/>
            </a:pPr>
            <a:r>
              <a:rPr lang="en-US" altLang="ja-JP" dirty="0" smtClean="0"/>
              <a:t>Reaffirmation of Officer</a:t>
            </a:r>
          </a:p>
          <a:p>
            <a:r>
              <a:rPr lang="en-US" altLang="ja-JP" dirty="0" smtClean="0"/>
              <a:t>Plan </a:t>
            </a:r>
            <a:r>
              <a:rPr lang="en-US" altLang="ja-JP" dirty="0"/>
              <a:t>for </a:t>
            </a:r>
            <a:r>
              <a:rPr lang="en-US" altLang="ja-JP" dirty="0" smtClean="0"/>
              <a:t>July</a:t>
            </a:r>
            <a:endParaRPr lang="en-US" altLang="ja-JP" dirty="0"/>
          </a:p>
          <a:p>
            <a:r>
              <a:rPr lang="en-US" altLang="ja-JP" dirty="0"/>
              <a:t>TIME line of task group</a:t>
            </a:r>
          </a:p>
          <a:p>
            <a:r>
              <a:rPr lang="en-US" altLang="ja-JP" dirty="0"/>
              <a:t>Plan for Teleconference </a:t>
            </a:r>
          </a:p>
          <a:p>
            <a:r>
              <a:rPr lang="en-US" altLang="ja-JP" dirty="0"/>
              <a:t>Unfinished businesses</a:t>
            </a:r>
          </a:p>
          <a:p>
            <a:r>
              <a:rPr lang="en-US" altLang="ja-JP" dirty="0"/>
              <a:t>New Businesses</a:t>
            </a:r>
            <a:endParaRPr lang="ja-JP" altLang="en-US" dirty="0" smtClean="0"/>
          </a:p>
          <a:p>
            <a:pPr>
              <a:defRPr/>
            </a:pPr>
            <a:r>
              <a:rPr lang="en-US" altLang="ja-JP" dirty="0" smtClean="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15</a:t>
            </a:fld>
            <a:endParaRPr lang="en-US" altLang="ja-JP" dirty="0" smtClean="0">
              <a:latin typeface="Times New Roman" pitchFamily="-84" charset="0"/>
            </a:endParaRPr>
          </a:p>
        </p:txBody>
      </p:sp>
    </p:spTree>
    <p:extLst>
      <p:ext uri="{BB962C8B-B14F-4D97-AF65-F5344CB8AC3E}">
        <p14:creationId xmlns:p14="http://schemas.microsoft.com/office/powerpoint/2010/main" val="2118510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Mano </a:t>
            </a:r>
            <a:r>
              <a:rPr kumimoji="0" lang="en-US" altLang="ja-JP" sz="1100" dirty="0" smtClean="0"/>
              <a:t>(Koden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a:t>
            </a:r>
            <a:r>
              <a:rPr lang="en-US" sz="2100" i="1" dirty="0" err="1"/>
              <a:t>standards.ieee.org</a:t>
            </a:r>
            <a:r>
              <a:rPr lang="en-US" sz="2100" i="1" dirty="0"/>
              <a:t>/develop/policies/bylaws/sect6-7.html#6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/about/</a:t>
            </a:r>
            <a:r>
              <a:rPr lang="en-US" sz="2100" i="1" dirty="0" err="1"/>
              <a:t>sasb</a:t>
            </a:r>
            <a:r>
              <a:rPr lang="en-US" sz="2100" i="1" dirty="0"/>
              <a:t>/</a:t>
            </a:r>
            <a:r>
              <a:rPr lang="en-US" sz="2100" i="1" dirty="0" err="1"/>
              <a:t>patcom</a:t>
            </a:r>
            <a:r>
              <a:rPr lang="en-US" sz="2100" i="1" dirty="0"/>
              <a:t>/</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17412"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2F5A7B3D-1827-CB4F-B70B-BC122C1560E6}" type="slidenum">
              <a:rPr lang="en-US" altLang="ja-JP">
                <a:latin typeface="Times New Roman" pitchFamily="-84" charset="0"/>
              </a:rPr>
              <a:pPr/>
              <a:t>2</a:t>
            </a:fld>
            <a:endParaRPr lang="en-US" altLang="ja-JP" dirty="0">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2016 , Waikoloa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20</a:t>
            </a:fld>
            <a:endParaRPr lang="en-US" altLang="ja-JP"/>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Atlanta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Atlanta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16-0186r0</a:t>
            </a:r>
          </a:p>
          <a:p>
            <a:pPr lvl="1"/>
            <a:r>
              <a:rPr lang="en-GB" altLang="ja-JP" dirty="0">
                <a:ea typeface="ＭＳ Ｐゴシック" pitchFamily="-84" charset="-128"/>
                <a:cs typeface="ＭＳ Ｐゴシック" pitchFamily="-84" charset="-128"/>
              </a:rPr>
              <a:t>https://</a:t>
            </a:r>
            <a:r>
              <a:rPr lang="en-GB" altLang="ja-JP" dirty="0" err="1">
                <a:ea typeface="ＭＳ Ｐゴシック" pitchFamily="-84" charset="-128"/>
                <a:cs typeface="ＭＳ Ｐゴシック" pitchFamily="-84" charset="-128"/>
              </a:rPr>
              <a:t>mentor.ieee.org</a:t>
            </a:r>
            <a:r>
              <a:rPr lang="en-GB" altLang="ja-JP" dirty="0">
                <a:ea typeface="ＭＳ Ｐゴシック" pitchFamily="-84" charset="-128"/>
                <a:cs typeface="ＭＳ Ｐゴシック" pitchFamily="-84" charset="-128"/>
              </a:rPr>
              <a:t>/802.11/</a:t>
            </a:r>
            <a:r>
              <a:rPr lang="en-GB" altLang="ja-JP" dirty="0" err="1">
                <a:ea typeface="ＭＳ Ｐゴシック" pitchFamily="-84" charset="-128"/>
                <a:cs typeface="ＭＳ Ｐゴシック" pitchFamily="-84" charset="-128"/>
              </a:rPr>
              <a:t>dcn</a:t>
            </a:r>
            <a:r>
              <a:rPr lang="en-GB" altLang="ja-JP" dirty="0">
                <a:ea typeface="ＭＳ Ｐゴシック" pitchFamily="-84" charset="-128"/>
                <a:cs typeface="ＭＳ Ｐゴシック" pitchFamily="-84" charset="-128"/>
              </a:rPr>
              <a:t>/16/11-16-0186-00-00ai-january-2016-atlanta-sesssion-minutes.doc</a:t>
            </a:r>
          </a:p>
          <a:p>
            <a:r>
              <a:rPr lang="en-US" altLang="ja-JP" dirty="0" smtClean="0"/>
              <a:t>Moved: Peter Yee</a:t>
            </a:r>
          </a:p>
          <a:p>
            <a:pPr>
              <a:defRPr/>
            </a:pPr>
            <a:r>
              <a:rPr lang="en-US" altLang="ja-JP" dirty="0" smtClean="0"/>
              <a:t>Seconded: Stuart Kerry</a:t>
            </a:r>
          </a:p>
          <a:p>
            <a:pPr>
              <a:defRPr/>
            </a:pPr>
            <a:r>
              <a:rPr lang="en-US" altLang="ja-JP" dirty="0" smtClean="0">
                <a:ea typeface="ＭＳ Ｐゴシック" pitchFamily="-84" charset="-128"/>
                <a:cs typeface="ＭＳ Ｐゴシック" pitchFamily="-84" charset="-128"/>
              </a:rPr>
              <a:t>Result 11/0/0</a:t>
            </a:r>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Atlanta to Waikoloa  meeting.</a:t>
            </a:r>
          </a:p>
        </p:txBody>
      </p:sp>
      <p:sp>
        <p:nvSpPr>
          <p:cNvPr id="58371" name="コンテンツ プレースホルダ 2"/>
          <p:cNvSpPr>
            <a:spLocks noGrp="1"/>
          </p:cNvSpPr>
          <p:nvPr>
            <p:ph idx="1"/>
          </p:nvPr>
        </p:nvSpPr>
        <p:spPr>
          <a:xfrm>
            <a:off x="685800" y="2209800"/>
            <a:ext cx="7086600" cy="3581400"/>
          </a:xfrm>
        </p:spPr>
        <p:txBody>
          <a:bodyPr>
            <a:normAutofit fontScale="92500"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TGai teleconference meeting minutes of   Atlanta to Waikoloa meeting.</a:t>
            </a:r>
          </a:p>
          <a:p>
            <a:pPr lvl="1"/>
            <a:r>
              <a:rPr lang="en-US" altLang="ja-JP" dirty="0" smtClean="0">
                <a:ea typeface="ＭＳ Ｐゴシック" pitchFamily="-84" charset="-128"/>
                <a:cs typeface="ＭＳ Ｐゴシック" pitchFamily="-84" charset="-128"/>
              </a:rPr>
              <a:t>16-0272r09</a:t>
            </a:r>
          </a:p>
          <a:p>
            <a:pPr lvl="1"/>
            <a:r>
              <a:rPr lang="en-US" altLang="ja-JP" dirty="0"/>
              <a:t>https://</a:t>
            </a:r>
            <a:r>
              <a:rPr lang="en-US" altLang="ja-JP" dirty="0" err="1"/>
              <a:t>mentor.ieee.org</a:t>
            </a:r>
            <a:r>
              <a:rPr lang="en-US" altLang="ja-JP" dirty="0"/>
              <a:t>/802.11/</a:t>
            </a:r>
            <a:r>
              <a:rPr lang="en-US" altLang="ja-JP" dirty="0" err="1"/>
              <a:t>dcn</a:t>
            </a:r>
            <a:r>
              <a:rPr lang="en-US" altLang="ja-JP" dirty="0"/>
              <a:t>/16/11-16-0272-09-00ai-january-may-teleconference-minutes.doc </a:t>
            </a:r>
            <a:endParaRPr lang="en-US" altLang="ja-JP" dirty="0" smtClean="0"/>
          </a:p>
          <a:p>
            <a:r>
              <a:rPr lang="en-US" altLang="ja-JP" dirty="0" smtClean="0"/>
              <a:t>Moved: Lee Armstrong</a:t>
            </a:r>
          </a:p>
          <a:p>
            <a:r>
              <a:rPr lang="en-US" altLang="ja-JP" dirty="0" smtClean="0"/>
              <a:t>Seconded: Peter Yee</a:t>
            </a:r>
          </a:p>
          <a:p>
            <a:r>
              <a:rPr lang="en-US" altLang="ja-JP" dirty="0" smtClean="0"/>
              <a:t>Result: 11/0/1</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to r</a:t>
            </a:r>
            <a:r>
              <a:rPr lang="en-US" altLang="ja-JP" dirty="0" smtClean="0"/>
              <a:t>e-affirm the TG Vice Chair</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re-affirm</a:t>
            </a:r>
            <a:r>
              <a:rPr lang="en-US" altLang="ja-JP" dirty="0"/>
              <a:t> </a:t>
            </a:r>
            <a:r>
              <a:rPr lang="en-US" altLang="ja-JP" dirty="0" smtClean="0"/>
              <a:t>Marc </a:t>
            </a:r>
            <a:r>
              <a:rPr lang="en-US" altLang="ja-JP" dirty="0" err="1" smtClean="0"/>
              <a:t>Emmelmann</a:t>
            </a:r>
            <a:r>
              <a:rPr lang="en-US" altLang="ja-JP" dirty="0" smtClean="0"/>
              <a:t> </a:t>
            </a:r>
            <a:r>
              <a:rPr lang="en-US" altLang="ja-JP" dirty="0"/>
              <a:t>as vice-chair of the 802.11 </a:t>
            </a:r>
            <a:r>
              <a:rPr lang="en-US" altLang="ja-JP" dirty="0" smtClean="0"/>
              <a:t>TGai.</a:t>
            </a:r>
            <a:endParaRPr lang="en-US" altLang="ja-JP" dirty="0"/>
          </a:p>
          <a:p>
            <a:r>
              <a:rPr lang="en-US" altLang="ja-JP" dirty="0" err="1" smtClean="0"/>
              <a:t>Moved:Yun</a:t>
            </a:r>
            <a:r>
              <a:rPr lang="en-US" altLang="ja-JP" dirty="0" err="1" smtClean="0"/>
              <a:t>s</a:t>
            </a:r>
            <a:r>
              <a:rPr lang="en-US" altLang="ja-JP" dirty="0" err="1" smtClean="0"/>
              <a:t>ong</a:t>
            </a:r>
            <a:r>
              <a:rPr lang="en-US" altLang="ja-JP" dirty="0" smtClean="0"/>
              <a:t> Yang</a:t>
            </a:r>
            <a:endParaRPr lang="en-US" altLang="ja-JP" dirty="0" smtClean="0"/>
          </a:p>
          <a:p>
            <a:r>
              <a:rPr lang="en-US" altLang="ja-JP" dirty="0" smtClean="0"/>
              <a:t>Seconded: </a:t>
            </a:r>
            <a:r>
              <a:rPr lang="en-US" altLang="ja-JP" dirty="0" smtClean="0"/>
              <a:t>Lee Armstrong</a:t>
            </a:r>
            <a:endParaRPr lang="en-US" altLang="ja-JP" dirty="0" smtClean="0"/>
          </a:p>
          <a:p>
            <a:pPr marL="342900" lvl="1" indent="-342900">
              <a:buFontTx/>
              <a:buChar char="•"/>
            </a:pPr>
            <a:r>
              <a:rPr lang="en-US" altLang="ja-JP" dirty="0">
                <a:ea typeface="ＭＳ Ｐゴシック" pitchFamily="-84" charset="-128"/>
                <a:cs typeface="ＭＳ Ｐゴシック" pitchFamily="-84" charset="-128"/>
              </a:rPr>
              <a:t>Approved  by unanimous consent</a:t>
            </a:r>
          </a:p>
          <a:p>
            <a:pPr marL="0" indent="0">
              <a:buNone/>
            </a:pP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23</a:t>
            </a:fld>
            <a:endParaRPr lang="en-US" altLang="ja-JP"/>
          </a:p>
        </p:txBody>
      </p:sp>
    </p:spTree>
    <p:extLst>
      <p:ext uri="{BB962C8B-B14F-4D97-AF65-F5344CB8AC3E}">
        <p14:creationId xmlns:p14="http://schemas.microsoft.com/office/powerpoint/2010/main" val="709105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to r</a:t>
            </a:r>
            <a:r>
              <a:rPr lang="en-US" altLang="ja-JP" dirty="0" smtClean="0"/>
              <a:t>e-affirm the TG Secretary </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re-affirm</a:t>
            </a:r>
            <a:r>
              <a:rPr lang="en-US" altLang="ja-JP" dirty="0"/>
              <a:t> </a:t>
            </a:r>
            <a:r>
              <a:rPr lang="en-US" altLang="ja-JP" dirty="0" smtClean="0"/>
              <a:t>Hitoshi Morioka </a:t>
            </a:r>
            <a:r>
              <a:rPr lang="en-US" altLang="ja-JP" dirty="0"/>
              <a:t>as </a:t>
            </a:r>
            <a:r>
              <a:rPr lang="en-US" altLang="ja-JP" dirty="0" smtClean="0"/>
              <a:t>Secretary </a:t>
            </a:r>
            <a:r>
              <a:rPr lang="en-US" altLang="ja-JP" dirty="0"/>
              <a:t>of the 802.11 </a:t>
            </a:r>
            <a:r>
              <a:rPr lang="en-US" altLang="ja-JP" dirty="0" smtClean="0"/>
              <a:t>TGai.</a:t>
            </a:r>
            <a:endParaRPr lang="en-US" altLang="ja-JP" dirty="0"/>
          </a:p>
          <a:p>
            <a:r>
              <a:rPr lang="en-US" altLang="ja-JP" dirty="0" err="1" smtClean="0"/>
              <a:t>Moved:Lee</a:t>
            </a:r>
            <a:r>
              <a:rPr lang="en-US" altLang="ja-JP" dirty="0" smtClean="0"/>
              <a:t> Armstrong</a:t>
            </a:r>
            <a:endParaRPr lang="en-US" altLang="ja-JP" dirty="0" smtClean="0"/>
          </a:p>
          <a:p>
            <a:r>
              <a:rPr lang="en-US" altLang="ja-JP" dirty="0" err="1" smtClean="0"/>
              <a:t>Seconded:Yunsong</a:t>
            </a:r>
            <a:r>
              <a:rPr lang="en-US" altLang="ja-JP" dirty="0" smtClean="0"/>
              <a:t> Yang</a:t>
            </a:r>
          </a:p>
          <a:p>
            <a:pPr marL="342900" lvl="1" indent="-342900">
              <a:buFontTx/>
              <a:buChar char="•"/>
            </a:pPr>
            <a:r>
              <a:rPr lang="en-US" altLang="ja-JP" dirty="0">
                <a:ea typeface="ＭＳ Ｐゴシック" pitchFamily="-84" charset="-128"/>
                <a:cs typeface="ＭＳ Ｐゴシック" pitchFamily="-84" charset="-128"/>
              </a:rPr>
              <a:t>Approved  by unanimous consent</a:t>
            </a:r>
          </a:p>
          <a:p>
            <a:endParaRPr lang="en-US" altLang="ja-JP" dirty="0"/>
          </a:p>
          <a:p>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24</a:t>
            </a:fld>
            <a:endParaRPr lang="en-US" altLang="ja-JP" dirty="0"/>
          </a:p>
        </p:txBody>
      </p:sp>
    </p:spTree>
    <p:extLst>
      <p:ext uri="{BB962C8B-B14F-4D97-AF65-F5344CB8AC3E}">
        <p14:creationId xmlns:p14="http://schemas.microsoft.com/office/powerpoint/2010/main" val="1309603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July Meeting:</a:t>
            </a:r>
          </a:p>
          <a:p>
            <a:pPr lvl="1"/>
            <a:r>
              <a:rPr lang="en-US" altLang="ja-JP" sz="2800" dirty="0" smtClean="0"/>
              <a:t>Approve minutes of past meeting and teleconference</a:t>
            </a:r>
          </a:p>
          <a:p>
            <a:pPr lvl="1"/>
            <a:r>
              <a:rPr lang="en-US" altLang="ja-JP" sz="2800" dirty="0" smtClean="0"/>
              <a:t>Continue on comment </a:t>
            </a:r>
            <a:r>
              <a:rPr lang="en-US" altLang="ja-JP" sz="2800" dirty="0" smtClean="0"/>
              <a:t>resolution </a:t>
            </a:r>
          </a:p>
          <a:p>
            <a:pPr lvl="1"/>
            <a:r>
              <a:rPr lang="en-US" altLang="ja-JP" sz="2800" dirty="0"/>
              <a:t>Approve to forward the 2</a:t>
            </a:r>
            <a:r>
              <a:rPr lang="en-US" altLang="ja-JP" sz="2800" baseline="30000" dirty="0"/>
              <a:t>nd</a:t>
            </a:r>
            <a:r>
              <a:rPr lang="en-US" altLang="ja-JP" sz="2800" dirty="0"/>
              <a:t> </a:t>
            </a:r>
            <a:r>
              <a:rPr lang="en-US" altLang="ja-JP" sz="2800" dirty="0" err="1"/>
              <a:t>recirc</a:t>
            </a:r>
            <a:r>
              <a:rPr lang="en-US" altLang="ja-JP" sz="2800" dirty="0"/>
              <a:t> sponsor LB</a:t>
            </a:r>
          </a:p>
          <a:p>
            <a:pPr lvl="1"/>
            <a:r>
              <a:rPr lang="en-US" altLang="ja-JP" sz="2800" dirty="0" smtClean="0"/>
              <a:t>Approve </a:t>
            </a:r>
            <a:r>
              <a:rPr lang="en-US" altLang="ja-JP" sz="2800" dirty="0" smtClean="0"/>
              <a:t>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84" charset="0"/>
              </a:rPr>
              <a:t>Slide </a:t>
            </a:r>
            <a:fld id="{8D83B171-138C-9B40-B65D-0769730DEDCE}" type="slidenum">
              <a:rPr lang="en-US" altLang="ja-JP">
                <a:latin typeface="Times New Roman" pitchFamily="-84" charset="0"/>
              </a:rPr>
              <a:pPr/>
              <a:t>25</a:t>
            </a:fld>
            <a:endParaRPr lang="en-US" altLang="ja-JP" dirty="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16/Jul 16/Sep 16	</a:t>
            </a:r>
          </a:p>
          <a:p>
            <a:pPr lvl="1"/>
            <a:r>
              <a:rPr lang="en-US" altLang="ja-JP" dirty="0" smtClean="0"/>
              <a:t>Final 802.11 WG Approval	                             Aug 16</a:t>
            </a:r>
          </a:p>
          <a:p>
            <a:pPr lvl="1"/>
            <a:r>
              <a:rPr lang="en-US" altLang="ja-JP" dirty="0" smtClean="0"/>
              <a:t>final or Conditional 802 EC Approval           	July 16</a:t>
            </a:r>
          </a:p>
          <a:p>
            <a:pPr lvl="1"/>
            <a:r>
              <a:rPr lang="en-US" altLang="ja-JP" dirty="0" smtClean="0"/>
              <a:t>RevCom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dirty="0" smtClean="0">
                <a:latin typeface="Times New Roman" pitchFamily="-65" charset="0"/>
              </a:rPr>
              <a:t>May 2016</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dirty="0"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dirty="0" smtClean="0">
              <a:latin typeface="Times New Roman" pitchFamily="-65" charset="0"/>
            </a:endParaRPr>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92500" lnSpcReduction="20000"/>
          </a:bodyPr>
          <a:lstStyle/>
          <a:p>
            <a:pPr>
              <a:defRPr/>
            </a:pPr>
            <a:r>
              <a:rPr lang="en-GB" altLang="ja-JP" dirty="0" smtClean="0"/>
              <a:t>Motion: </a:t>
            </a:r>
            <a:endParaRPr lang="ja-JP" altLang="en-US" dirty="0" smtClean="0"/>
          </a:p>
          <a:p>
            <a:pPr lvl="1">
              <a:defRPr/>
            </a:pPr>
            <a:r>
              <a:rPr lang="en-GB" altLang="ja-JP" dirty="0" smtClean="0"/>
              <a:t>Approve the </a:t>
            </a:r>
            <a:r>
              <a:rPr lang="en-GB" altLang="ja-JP" dirty="0" smtClean="0"/>
              <a:t>teleconference with 10days advanced notification before July meeting.</a:t>
            </a:r>
            <a:endParaRPr lang="ja-JP" altLang="en-US" dirty="0" smtClean="0"/>
          </a:p>
          <a:p>
            <a:pPr lvl="1">
              <a:defRPr/>
            </a:pPr>
            <a:r>
              <a:rPr lang="en-US" altLang="ja-JP" dirty="0" smtClean="0"/>
              <a:t>Duration </a:t>
            </a:r>
            <a:r>
              <a:rPr lang="en-US" altLang="ja-JP" dirty="0" smtClean="0"/>
              <a:t>1.0 Hour</a:t>
            </a:r>
            <a:endParaRPr lang="en-US" altLang="ja-JP" dirty="0" smtClean="0"/>
          </a:p>
          <a:p>
            <a:pPr lvl="1">
              <a:defRPr/>
            </a:pPr>
            <a:r>
              <a:rPr lang="en-US" altLang="ja-JP" dirty="0" smtClean="0"/>
              <a:t>Using WEB-EX that will be provided by Task Group Chair</a:t>
            </a:r>
          </a:p>
          <a:p>
            <a:pPr marL="457200" lvl="1" indent="0">
              <a:buNone/>
              <a:defRPr/>
            </a:pPr>
            <a:r>
              <a:rPr lang="en-US" altLang="ja-JP" dirty="0" err="1" smtClean="0"/>
              <a:t>Moved:Lee</a:t>
            </a:r>
            <a:r>
              <a:rPr lang="en-US" altLang="ja-JP" dirty="0" smtClean="0"/>
              <a:t> </a:t>
            </a:r>
            <a:r>
              <a:rPr lang="en-US" altLang="ja-JP" dirty="0" err="1" smtClean="0"/>
              <a:t>Armstrog</a:t>
            </a:r>
            <a:endParaRPr lang="en-US" altLang="ja-JP" dirty="0" smtClean="0"/>
          </a:p>
          <a:p>
            <a:pPr marL="457200" lvl="1" indent="0">
              <a:buNone/>
              <a:defRPr/>
            </a:pPr>
            <a:r>
              <a:rPr lang="en-US" altLang="ja-JP" dirty="0" err="1" smtClean="0"/>
              <a:t>Second:Peter</a:t>
            </a:r>
            <a:r>
              <a:rPr lang="en-US" altLang="ja-JP" dirty="0" smtClean="0"/>
              <a:t> Yee</a:t>
            </a:r>
          </a:p>
          <a:p>
            <a:pPr marL="457200" lvl="1" indent="0">
              <a:buNone/>
              <a:defRPr/>
            </a:pPr>
            <a:r>
              <a:rPr lang="en-US" altLang="ja-JP" dirty="0">
                <a:ea typeface="ＭＳ Ｐゴシック" pitchFamily="-84" charset="-128"/>
                <a:cs typeface="ＭＳ Ｐゴシック" pitchFamily="-84" charset="-128"/>
              </a:rPr>
              <a:t>Approved  by unanimous consent</a:t>
            </a:r>
          </a:p>
          <a:p>
            <a:pPr marL="457200" lvl="1" indent="0">
              <a:buNone/>
              <a:defRPr/>
            </a:pPr>
            <a:endParaRPr lang="en-US" altLang="ja-JP" dirty="0" smtClean="0"/>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59398" name="スライド番号プレースホルダ 5"/>
          <p:cNvSpPr>
            <a:spLocks noGrp="1"/>
          </p:cNvSpPr>
          <p:nvPr>
            <p:ph type="sldNum" sz="quarter" idx="12"/>
          </p:nvPr>
        </p:nvSpPr>
        <p:spPr>
          <a:noFill/>
        </p:spPr>
        <p:txBody>
          <a:bodyPr/>
          <a:lstStyle/>
          <a:p>
            <a:r>
              <a:rPr lang="en-US" altLang="ja-JP" dirty="0"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19460"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DE2B8ABC-FCD5-F649-8D33-CFBCF890B753}" type="slidenum">
              <a:rPr lang="en-US" altLang="ja-JP">
                <a:latin typeface="Times New Roman" pitchFamily="-84" charset="0"/>
              </a:rPr>
              <a:pPr/>
              <a:t>3</a:t>
            </a:fld>
            <a:endParaRPr lang="en-US" altLang="ja-JP" dirty="0">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20484"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8108F0E7-41C9-924A-899D-A99626E210E7}" type="slidenum">
              <a:rPr lang="en-US" altLang="ja-JP">
                <a:latin typeface="Times New Roman" pitchFamily="-84" charset="0"/>
              </a:rPr>
              <a:pPr/>
              <a:t>4</a:t>
            </a:fld>
            <a:endParaRPr lang="en-US" altLang="ja-JP" dirty="0">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p>
        </p:txBody>
      </p:sp>
      <p:sp>
        <p:nvSpPr>
          <p:cNvPr id="21508"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58605D9A-D260-0847-8B03-1A35285F2EE8}" type="slidenum">
              <a:rPr lang="en-US" altLang="ja-JP">
                <a:latin typeface="Times New Roman" pitchFamily="-84" charset="0"/>
              </a:rPr>
              <a:pPr/>
              <a:t>5</a:t>
            </a:fld>
            <a:endParaRPr lang="en-US" altLang="ja-JP" dirty="0">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2016 </a:t>
            </a:r>
            <a:r>
              <a:rPr lang="en-US" altLang="ja-JP" sz="2800" dirty="0" smtClean="0">
                <a:ea typeface="ＭＳ Ｐゴシック" pitchFamily="-84" charset="-128"/>
                <a:cs typeface="ＭＳ Ｐゴシック" pitchFamily="-84" charset="-128"/>
              </a:rPr>
              <a:t>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a:t>
            </a:r>
            <a:r>
              <a:rPr lang="en-US" altLang="ja-JP" dirty="0">
                <a:ea typeface="ＭＳ Ｐゴシック" pitchFamily="-84" charset="-128"/>
                <a:cs typeface="ＭＳ Ｐゴシック" pitchFamily="-84" charset="-128"/>
              </a:rPr>
              <a:t>for the  Meeting:</a:t>
            </a:r>
          </a:p>
          <a:p>
            <a:pPr lvl="1"/>
            <a:r>
              <a:rPr lang="en-US" altLang="ja-JP" sz="2800" dirty="0"/>
              <a:t>Approve minutes of past meeting and teleconference</a:t>
            </a:r>
          </a:p>
          <a:p>
            <a:pPr lvl="1"/>
            <a:r>
              <a:rPr lang="en-US" altLang="ja-JP" sz="2800" dirty="0"/>
              <a:t>Comment resolution </a:t>
            </a:r>
            <a:r>
              <a:rPr lang="en-US" altLang="ja-JP" sz="2800" dirty="0" smtClean="0"/>
              <a:t>to 1</a:t>
            </a:r>
            <a:r>
              <a:rPr lang="en-US" altLang="ja-JP" sz="2800" baseline="30000" dirty="0" smtClean="0"/>
              <a:t>st</a:t>
            </a:r>
            <a:r>
              <a:rPr lang="en-US" altLang="ja-JP" sz="2800" dirty="0" smtClean="0"/>
              <a:t> recirc sponsor LB</a:t>
            </a:r>
          </a:p>
          <a:p>
            <a:pPr lvl="1"/>
            <a:r>
              <a:rPr lang="en-US" altLang="ja-JP" sz="2800" dirty="0"/>
              <a:t>Approve to forward the </a:t>
            </a:r>
            <a:r>
              <a:rPr lang="en-US" altLang="ja-JP" sz="2800" dirty="0" smtClean="0"/>
              <a:t>2</a:t>
            </a:r>
            <a:r>
              <a:rPr lang="en-US" altLang="ja-JP" sz="2800" baseline="30000" dirty="0" smtClean="0"/>
              <a:t>nd</a:t>
            </a:r>
            <a:r>
              <a:rPr lang="en-US" altLang="ja-JP" sz="2800" dirty="0" smtClean="0"/>
              <a:t> recirc </a:t>
            </a:r>
            <a:r>
              <a:rPr lang="en-US" altLang="ja-JP" sz="2800" dirty="0"/>
              <a:t>sponsor LB</a:t>
            </a:r>
          </a:p>
          <a:p>
            <a:pPr lvl="1"/>
            <a:r>
              <a:rPr lang="en-US" altLang="ja-JP" sz="2800" dirty="0" smtClean="0"/>
              <a:t>Approve </a:t>
            </a:r>
            <a:r>
              <a:rPr lang="en-US" altLang="ja-JP" sz="2800" dirty="0"/>
              <a:t>Timeline</a:t>
            </a:r>
          </a:p>
          <a:p>
            <a:pPr lvl="1"/>
            <a:r>
              <a:rPr lang="en-US" altLang="ja-JP" sz="2800" dirty="0"/>
              <a:t>Approve Teleconference schedule</a:t>
            </a:r>
          </a:p>
          <a:p>
            <a:pPr lvl="1"/>
            <a:r>
              <a:rPr lang="en-US" altLang="ja-JP" sz="2800" dirty="0"/>
              <a:t>Approve Plan for  </a:t>
            </a:r>
            <a:r>
              <a:rPr lang="en-US" altLang="ja-JP" sz="2800" dirty="0" smtClean="0"/>
              <a:t>July</a:t>
            </a:r>
            <a:endParaRPr lang="en-US" altLang="ja-JP" sz="2800" dirty="0"/>
          </a:p>
          <a:p>
            <a:pPr marL="457200" lvl="1" indent="0">
              <a:buNone/>
            </a:pPr>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dirty="0" smtClean="0">
                <a:latin typeface="Times New Roman" pitchFamily="-65" charset="0"/>
              </a:rPr>
              <a:t>May 2016</a:t>
            </a:r>
            <a:endParaRPr lang="en-US" altLang="ja-JP" dirty="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65" charset="0"/>
              </a:rPr>
              <a:t>Slide </a:t>
            </a:r>
            <a:fld id="{BBACC01B-45E7-4047-AA31-BB21121241F2}" type="slidenum">
              <a:rPr lang="en-US" altLang="ja-JP">
                <a:latin typeface="Times New Roman" pitchFamily="-65" charset="0"/>
              </a:rPr>
              <a:pPr/>
              <a:t>6</a:t>
            </a:fld>
            <a:endParaRPr lang="en-US" altLang="ja-JP" dirty="0">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for this week</a:t>
            </a:r>
            <a:endParaRPr kumimoji="1" lang="ja-JP" altLang="en-US" dirty="0"/>
          </a:p>
        </p:txBody>
      </p:sp>
      <p:graphicFrame>
        <p:nvGraphicFramePr>
          <p:cNvPr id="6" name="コンテンツ プレースホルダー 5"/>
          <p:cNvGraphicFramePr>
            <a:graphicFrameLocks noGrp="1"/>
          </p:cNvGraphicFramePr>
          <p:nvPr>
            <p:ph sz="half" idx="1"/>
            <p:extLst>
              <p:ext uri="{D42A27DB-BD31-4B8C-83A1-F6EECF244321}">
                <p14:modId xmlns:p14="http://schemas.microsoft.com/office/powerpoint/2010/main" val="681813220"/>
              </p:ext>
            </p:extLst>
          </p:nvPr>
        </p:nvGraphicFramePr>
        <p:xfrm>
          <a:off x="685800" y="1532775"/>
          <a:ext cx="7772400" cy="22250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kumimoji="1" lang="en-US" altLang="ja-JP" dirty="0" smtClean="0">
                          <a:solidFill>
                            <a:schemeClr val="tx1"/>
                          </a:solidFill>
                        </a:rPr>
                        <a:t>Time/Day</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16</a:t>
                      </a:r>
                      <a:r>
                        <a:rPr kumimoji="1" lang="en-US" altLang="ja-JP" baseline="0" dirty="0" smtClean="0">
                          <a:solidFill>
                            <a:schemeClr val="tx1"/>
                          </a:solidFill>
                        </a:rPr>
                        <a:t> </a:t>
                      </a:r>
                      <a:r>
                        <a:rPr kumimoji="1" lang="en-US" altLang="ja-JP" dirty="0" smtClean="0">
                          <a:solidFill>
                            <a:schemeClr val="tx1"/>
                          </a:solidFill>
                        </a:rPr>
                        <a:t>Mon</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17</a:t>
                      </a:r>
                      <a:r>
                        <a:rPr kumimoji="1" lang="en-US" altLang="ja-JP" baseline="0" dirty="0" smtClean="0">
                          <a:solidFill>
                            <a:schemeClr val="tx1"/>
                          </a:solidFill>
                        </a:rPr>
                        <a:t> </a:t>
                      </a:r>
                      <a:r>
                        <a:rPr kumimoji="1" lang="en-US" altLang="ja-JP" dirty="0" smtClean="0">
                          <a:solidFill>
                            <a:schemeClr val="tx1"/>
                          </a:solidFill>
                        </a:rPr>
                        <a:t> Tue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18</a:t>
                      </a:r>
                      <a:r>
                        <a:rPr kumimoji="1" lang="en-US" altLang="ja-JP" baseline="0" dirty="0" smtClean="0">
                          <a:solidFill>
                            <a:schemeClr val="tx1"/>
                          </a:solidFill>
                        </a:rPr>
                        <a:t> </a:t>
                      </a:r>
                      <a:r>
                        <a:rPr kumimoji="1" lang="en-US" altLang="ja-JP" dirty="0" smtClean="0">
                          <a:solidFill>
                            <a:schemeClr val="tx1"/>
                          </a:solidFill>
                        </a:rPr>
                        <a:t> Wed</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19 Thu</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AM1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AM2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PM1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PM2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EVE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コンテンツ プレースホルダー 6"/>
          <p:cNvSpPr>
            <a:spLocks noGrp="1"/>
          </p:cNvSpPr>
          <p:nvPr>
            <p:ph sz="half" idx="2"/>
          </p:nvPr>
        </p:nvSpPr>
        <p:spPr>
          <a:xfrm>
            <a:off x="685800" y="3886200"/>
            <a:ext cx="7761287" cy="2072640"/>
          </a:xfrm>
        </p:spPr>
        <p:txBody>
          <a:bodyPr/>
          <a:lstStyle/>
          <a:p>
            <a:r>
              <a:rPr lang="en-US" altLang="ja-JP" sz="1800" dirty="0"/>
              <a:t>Tuesday: PM-1 ============= </a:t>
            </a:r>
          </a:p>
          <a:p>
            <a:pPr lvl="1"/>
            <a:r>
              <a:rPr lang="en-US" altLang="ja-JP" sz="1400" dirty="0"/>
              <a:t>Mark Hamilton &amp; Jason Lee: XXX </a:t>
            </a:r>
          </a:p>
          <a:p>
            <a:pPr lvl="1"/>
            <a:r>
              <a:rPr lang="en-US" altLang="ja-JP" sz="1400" dirty="0"/>
              <a:t>Peter </a:t>
            </a:r>
            <a:r>
              <a:rPr lang="en-US" altLang="ja-JP" sz="1400" dirty="0" err="1"/>
              <a:t>Khoury</a:t>
            </a:r>
            <a:r>
              <a:rPr lang="en-US" altLang="ja-JP" sz="1400" dirty="0"/>
              <a:t>: Multiple BSSID Support 11-16-0586-00-00ai </a:t>
            </a:r>
          </a:p>
          <a:p>
            <a:pPr lvl="1"/>
            <a:r>
              <a:rPr lang="en-US" altLang="ja-JP" sz="1400" dirty="0"/>
              <a:t>Peter </a:t>
            </a:r>
            <a:r>
              <a:rPr lang="en-US" altLang="ja-JP" sz="1400" dirty="0" err="1"/>
              <a:t>Khoury</a:t>
            </a:r>
            <a:r>
              <a:rPr lang="en-US" altLang="ja-JP" sz="1400" dirty="0"/>
              <a:t>: </a:t>
            </a:r>
            <a:r>
              <a:rPr lang="en-US" altLang="ja-JP" sz="1400" dirty="0" err="1"/>
              <a:t>MaxChannelTime</a:t>
            </a:r>
            <a:r>
              <a:rPr lang="en-US" altLang="ja-JP" sz="1400" dirty="0"/>
              <a:t> in Probe Requests 11-16-0587-00-00ai</a:t>
            </a:r>
          </a:p>
          <a:p>
            <a:pPr lvl="1"/>
            <a:r>
              <a:rPr lang="en-US" altLang="ja-JP" sz="1400" dirty="0"/>
              <a:t>Mark Hamilton: Resolutions for CIDs 20082 20160 20169 20080 -- 16/0600 (text changes for above submission) </a:t>
            </a:r>
          </a:p>
          <a:p>
            <a:r>
              <a:rPr lang="en-US" altLang="ja-JP" sz="1800" dirty="0"/>
              <a:t>Wednesday: AM-1 =============== </a:t>
            </a:r>
          </a:p>
          <a:p>
            <a:pPr lvl="1"/>
            <a:r>
              <a:rPr lang="en-US" altLang="ja-JP" sz="1400" dirty="0"/>
              <a:t>Stephen McCann: CID 20157 resolution, which is 11-16-0585</a:t>
            </a:r>
            <a:r>
              <a:rPr lang="en-US" altLang="ja-JP" sz="1400" dirty="0" smtClean="0"/>
              <a:t>.</a:t>
            </a:r>
          </a:p>
          <a:p>
            <a:pPr lvl="1"/>
            <a:r>
              <a:rPr lang="en-US" altLang="ja-JP" sz="1400" dirty="0" smtClean="0"/>
              <a:t>Hitoshi Morioka CIDs</a:t>
            </a:r>
          </a:p>
        </p:txBody>
      </p:sp>
      <p:sp>
        <p:nvSpPr>
          <p:cNvPr id="4" name="日付プレースホルダー 3"/>
          <p:cNvSpPr>
            <a:spLocks noGrp="1"/>
          </p:cNvSpPr>
          <p:nvPr>
            <p:ph type="dt" sz="half" idx="10"/>
          </p:nvPr>
        </p:nvSpPr>
        <p:spPr/>
        <p:txBody>
          <a:bodyPr/>
          <a:lstStyle/>
          <a:p>
            <a:pPr>
              <a:defRPr/>
            </a:pPr>
            <a:r>
              <a:rPr lang="en-US" altLang="ja-JP" dirty="0"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7</a:t>
            </a:fld>
            <a:endParaRPr lang="en-US" altLang="ja-JP" dirty="0"/>
          </a:p>
        </p:txBody>
      </p:sp>
    </p:spTree>
    <p:extLst>
      <p:ext uri="{BB962C8B-B14F-4D97-AF65-F5344CB8AC3E}">
        <p14:creationId xmlns:p14="http://schemas.microsoft.com/office/powerpoint/2010/main" val="96972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a:xfrm>
            <a:off x="685762" y="1120426"/>
            <a:ext cx="7696200" cy="304800"/>
          </a:xfrm>
        </p:spPr>
        <p:txBody>
          <a:bodyPr/>
          <a:lstStyle/>
          <a:p>
            <a:r>
              <a:rPr kumimoji="1" lang="en-US" altLang="ja-JP" dirty="0" smtClean="0"/>
              <a:t>Specific time allocation </a:t>
            </a:r>
            <a:br>
              <a:rPr kumimoji="1" lang="en-US" altLang="ja-JP" dirty="0" smtClean="0"/>
            </a:br>
            <a:endParaRPr kumimoji="1" lang="ja-JP" altLang="en-US" dirty="0"/>
          </a:p>
        </p:txBody>
      </p:sp>
      <p:sp>
        <p:nvSpPr>
          <p:cNvPr id="8" name="コンテンツ プレースホルダー 7"/>
          <p:cNvSpPr>
            <a:spLocks noGrp="1"/>
          </p:cNvSpPr>
          <p:nvPr>
            <p:ph idx="1"/>
          </p:nvPr>
        </p:nvSpPr>
        <p:spPr>
          <a:xfrm>
            <a:off x="304800" y="1523999"/>
            <a:ext cx="8763000" cy="4951413"/>
          </a:xfrm>
        </p:spPr>
        <p:txBody>
          <a:bodyPr>
            <a:normAutofit fontScale="92500" lnSpcReduction="20000"/>
          </a:bodyPr>
          <a:lstStyle/>
          <a:p>
            <a:r>
              <a:rPr lang="en-US" altLang="ja-JP" sz="1800" dirty="0" smtClean="0"/>
              <a:t>Move to </a:t>
            </a:r>
            <a:r>
              <a:rPr lang="en-US" altLang="ja-JP" sz="1800" dirty="0" err="1" smtClean="0"/>
              <a:t>apprvoe</a:t>
            </a:r>
            <a:r>
              <a:rPr lang="en-US" altLang="ja-JP" sz="1800" dirty="0" smtClean="0"/>
              <a:t> the following agenda as specific time allocation for particular topics.</a:t>
            </a:r>
          </a:p>
          <a:p>
            <a:r>
              <a:rPr lang="en-US" altLang="ja-JP" sz="1800" dirty="0" smtClean="0"/>
              <a:t>Moved:Lee Armstrong</a:t>
            </a:r>
          </a:p>
          <a:p>
            <a:r>
              <a:rPr lang="en-US" altLang="ja-JP" sz="1800" dirty="0" err="1" smtClean="0"/>
              <a:t>Seconded:Rob</a:t>
            </a:r>
            <a:r>
              <a:rPr lang="en-US" altLang="ja-JP" sz="1800" dirty="0" smtClean="0"/>
              <a:t> Sun</a:t>
            </a:r>
          </a:p>
          <a:p>
            <a:r>
              <a:rPr lang="en-US" altLang="ja-JP" sz="1800" dirty="0" smtClean="0"/>
              <a:t>Result: 10/2/3</a:t>
            </a:r>
          </a:p>
          <a:p>
            <a:endParaRPr lang="en-US" altLang="ja-JP" sz="1800" dirty="0" smtClean="0"/>
          </a:p>
          <a:p>
            <a:r>
              <a:rPr lang="en-US" altLang="ja-JP" sz="1800" dirty="0" smtClean="0"/>
              <a:t>Monday</a:t>
            </a:r>
            <a:r>
              <a:rPr lang="en-US" altLang="ja-JP" sz="1800" dirty="0"/>
              <a:t>: AM-2 ============= </a:t>
            </a:r>
            <a:endParaRPr lang="en-US" altLang="ja-JP" sz="1800" dirty="0" smtClean="0"/>
          </a:p>
          <a:p>
            <a:pPr lvl="1"/>
            <a:r>
              <a:rPr lang="en-US" altLang="ja-JP" sz="1400" dirty="0" smtClean="0"/>
              <a:t>Peter </a:t>
            </a:r>
            <a:r>
              <a:rPr lang="en-US" altLang="ja-JP" sz="1400" dirty="0"/>
              <a:t>Yee: DCN is 11-16-0596-00-00ai </a:t>
            </a:r>
            <a:endParaRPr lang="en-US" altLang="ja-JP" sz="1400" dirty="0" smtClean="0"/>
          </a:p>
          <a:p>
            <a:pPr lvl="1"/>
            <a:r>
              <a:rPr lang="en-US" altLang="ja-JP" sz="1400" dirty="0" smtClean="0"/>
              <a:t>Rob </a:t>
            </a:r>
            <a:r>
              <a:rPr lang="en-US" altLang="ja-JP" sz="1400" dirty="0"/>
              <a:t>Sun -- 16/552r0 (--&gt; asked to be moved to AM-2, to be confirmed by TG) </a:t>
            </a:r>
            <a:endParaRPr lang="en-US" altLang="ja-JP" sz="1400" dirty="0" smtClean="0"/>
          </a:p>
          <a:p>
            <a:r>
              <a:rPr lang="en-US" altLang="ja-JP" sz="1800" dirty="0" smtClean="0"/>
              <a:t>Monday</a:t>
            </a:r>
            <a:r>
              <a:rPr lang="en-US" altLang="ja-JP" sz="1800" dirty="0"/>
              <a:t>: PM-1 ============ </a:t>
            </a:r>
            <a:endParaRPr lang="en-US" altLang="ja-JP" sz="1800" dirty="0" smtClean="0"/>
          </a:p>
          <a:p>
            <a:r>
              <a:rPr lang="en-US" altLang="ja-JP" sz="1800" dirty="0" smtClean="0"/>
              <a:t>Monday</a:t>
            </a:r>
            <a:r>
              <a:rPr lang="en-US" altLang="ja-JP" sz="1800" dirty="0"/>
              <a:t>: PM-2 ============ </a:t>
            </a:r>
            <a:endParaRPr lang="en-US" altLang="ja-JP" sz="1800" dirty="0" smtClean="0"/>
          </a:p>
          <a:p>
            <a:pPr lvl="1"/>
            <a:r>
              <a:rPr lang="en-US" altLang="ja-JP" sz="1400" dirty="0" smtClean="0"/>
              <a:t>Rob </a:t>
            </a:r>
            <a:r>
              <a:rPr lang="en-US" altLang="ja-JP" sz="1400" dirty="0"/>
              <a:t>Sun -- 16/552r0 (--&gt; asked to be moved to AM-2, to be confirmed by TG) </a:t>
            </a:r>
            <a:endParaRPr lang="en-US" altLang="ja-JP" sz="1400" dirty="0" smtClean="0"/>
          </a:p>
          <a:p>
            <a:pPr lvl="1"/>
            <a:r>
              <a:rPr lang="en-US" altLang="ja-JP" sz="1400" dirty="0" smtClean="0"/>
              <a:t>Dan </a:t>
            </a:r>
            <a:r>
              <a:rPr lang="en-US" altLang="ja-JP" sz="1400" dirty="0"/>
              <a:t>Harkins -- 11-16/0598r0 </a:t>
            </a:r>
            <a:endParaRPr lang="en-US" altLang="ja-JP" sz="1400" dirty="0" smtClean="0"/>
          </a:p>
          <a:p>
            <a:r>
              <a:rPr lang="en-US" altLang="ja-JP" sz="1800" dirty="0" smtClean="0"/>
              <a:t>Tuesday</a:t>
            </a:r>
            <a:r>
              <a:rPr lang="en-US" altLang="ja-JP" sz="1800" dirty="0"/>
              <a:t>: PM-1 ============= </a:t>
            </a:r>
            <a:endParaRPr lang="en-US" altLang="ja-JP" sz="1800" dirty="0" smtClean="0"/>
          </a:p>
          <a:p>
            <a:pPr lvl="1"/>
            <a:r>
              <a:rPr lang="en-US" altLang="ja-JP" sz="1400" dirty="0" smtClean="0"/>
              <a:t>Mark </a:t>
            </a:r>
            <a:r>
              <a:rPr lang="en-US" altLang="ja-JP" sz="1400" dirty="0"/>
              <a:t>Hamilton &amp; Jason Lee: XXX </a:t>
            </a:r>
            <a:endParaRPr lang="en-US" altLang="ja-JP" sz="1400" dirty="0" smtClean="0"/>
          </a:p>
          <a:p>
            <a:pPr lvl="1"/>
            <a:r>
              <a:rPr lang="en-US" altLang="ja-JP" sz="1400" dirty="0" smtClean="0"/>
              <a:t>Peter </a:t>
            </a:r>
            <a:r>
              <a:rPr lang="en-US" altLang="ja-JP" sz="1400" dirty="0" err="1"/>
              <a:t>Khoury</a:t>
            </a:r>
            <a:r>
              <a:rPr lang="en-US" altLang="ja-JP" sz="1400" dirty="0"/>
              <a:t>: Multiple BSSID Support 11-16-0586-00-00ai </a:t>
            </a:r>
            <a:endParaRPr lang="en-US" altLang="ja-JP" sz="1400" dirty="0" smtClean="0"/>
          </a:p>
          <a:p>
            <a:pPr lvl="1"/>
            <a:r>
              <a:rPr lang="en-US" altLang="ja-JP" sz="1400" dirty="0" smtClean="0"/>
              <a:t>Peter </a:t>
            </a:r>
            <a:r>
              <a:rPr lang="en-US" altLang="ja-JP" sz="1400" dirty="0" err="1"/>
              <a:t>Khoury</a:t>
            </a:r>
            <a:r>
              <a:rPr lang="en-US" altLang="ja-JP" sz="1400" dirty="0"/>
              <a:t>: </a:t>
            </a:r>
            <a:r>
              <a:rPr lang="en-US" altLang="ja-JP" sz="1400" dirty="0" err="1"/>
              <a:t>MaxChannelTime</a:t>
            </a:r>
            <a:r>
              <a:rPr lang="en-US" altLang="ja-JP" sz="1400" dirty="0"/>
              <a:t> in Probe Requests </a:t>
            </a:r>
            <a:r>
              <a:rPr lang="en-US" altLang="ja-JP" sz="1400" dirty="0" smtClean="0"/>
              <a:t>11-16-0587-00-00ai</a:t>
            </a:r>
          </a:p>
          <a:p>
            <a:pPr lvl="1"/>
            <a:r>
              <a:rPr lang="en-US" altLang="ja-JP" sz="1400" dirty="0" smtClean="0"/>
              <a:t>Mark </a:t>
            </a:r>
            <a:r>
              <a:rPr lang="en-US" altLang="ja-JP" sz="1400" dirty="0"/>
              <a:t>Hamilton: Resolutions for CIDs 20082 20160 20169 20080 -- 16/0600 (text changes for above submission) </a:t>
            </a:r>
            <a:endParaRPr lang="en-US" altLang="ja-JP" sz="1400" dirty="0" smtClean="0"/>
          </a:p>
          <a:p>
            <a:r>
              <a:rPr lang="en-US" altLang="ja-JP" sz="1800" dirty="0" smtClean="0"/>
              <a:t>Wednesday</a:t>
            </a:r>
            <a:r>
              <a:rPr lang="en-US" altLang="ja-JP" sz="1800" dirty="0"/>
              <a:t>: AM-1 =============== </a:t>
            </a:r>
            <a:endParaRPr lang="en-US" altLang="ja-JP" sz="1800" dirty="0" smtClean="0"/>
          </a:p>
          <a:p>
            <a:pPr lvl="1"/>
            <a:r>
              <a:rPr lang="en-US" altLang="ja-JP" sz="1400" dirty="0" smtClean="0"/>
              <a:t>Stephen </a:t>
            </a:r>
            <a:r>
              <a:rPr lang="en-US" altLang="ja-JP" sz="1400" dirty="0"/>
              <a:t>McCann: CID 20157 resolution, which is 11-16-0585</a:t>
            </a:r>
            <a:r>
              <a:rPr lang="en-US" altLang="ja-JP" dirty="0" smtClean="0"/>
              <a:t>.</a:t>
            </a:r>
          </a:p>
          <a:p>
            <a:pPr lvl="1"/>
            <a:endParaRPr kumimoji="1" lang="ja-JP" altLang="en-US" dirty="0"/>
          </a:p>
        </p:txBody>
      </p:sp>
      <p:sp>
        <p:nvSpPr>
          <p:cNvPr id="5" name="日付プレースホルダー 4"/>
          <p:cNvSpPr>
            <a:spLocks noGrp="1"/>
          </p:cNvSpPr>
          <p:nvPr>
            <p:ph type="dt" sz="half" idx="10"/>
          </p:nvPr>
        </p:nvSpPr>
        <p:spPr/>
        <p:txBody>
          <a:bodyPr/>
          <a:lstStyle/>
          <a:p>
            <a:pPr>
              <a:defRPr/>
            </a:pPr>
            <a:r>
              <a:rPr lang="en-US" altLang="ja-JP" smtClean="0"/>
              <a:t>May 2016</a:t>
            </a:r>
            <a:endParaRPr lang="en-US" dirty="0"/>
          </a:p>
        </p:txBody>
      </p:sp>
      <p:sp>
        <p:nvSpPr>
          <p:cNvPr id="6" name="スライド番号プレースホルダー 5"/>
          <p:cNvSpPr>
            <a:spLocks noGrp="1"/>
          </p:cNvSpPr>
          <p:nvPr>
            <p:ph type="sldNum" sz="quarter" idx="12"/>
          </p:nvPr>
        </p:nvSpPr>
        <p:spPr/>
        <p:txBody>
          <a:bodyPr/>
          <a:lstStyle/>
          <a:p>
            <a:pPr>
              <a:defRPr/>
            </a:pPr>
            <a:r>
              <a:rPr lang="en-US" altLang="ja-JP" smtClean="0"/>
              <a:t>Slide </a:t>
            </a:r>
            <a:fld id="{D101B002-A266-024B-B22F-DC19655FC800}" type="slidenum">
              <a:rPr lang="en-US" altLang="ja-JP" smtClean="0"/>
              <a:pPr>
                <a:defRPr/>
              </a:pPr>
              <a:t>8</a:t>
            </a:fld>
            <a:endParaRPr lang="en-US" altLang="ja-JP" dirty="0"/>
          </a:p>
        </p:txBody>
      </p:sp>
    </p:spTree>
    <p:extLst>
      <p:ext uri="{BB962C8B-B14F-4D97-AF65-F5344CB8AC3E}">
        <p14:creationId xmlns:p14="http://schemas.microsoft.com/office/powerpoint/2010/main" val="1138257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16</a:t>
            </a:r>
            <a:r>
              <a:rPr lang="en-US" altLang="ja-JP" baseline="30000" dirty="0" smtClean="0"/>
              <a:t>th</a:t>
            </a:r>
            <a:r>
              <a:rPr lang="en-US" altLang="ja-JP" dirty="0" smtClean="0"/>
              <a:t>,  2016 – 10:30-12:30</a:t>
            </a:r>
          </a:p>
        </p:txBody>
      </p:sp>
      <p:sp>
        <p:nvSpPr>
          <p:cNvPr id="26627" name="Content Placeholder 2"/>
          <p:cNvSpPr>
            <a:spLocks noGrp="1"/>
          </p:cNvSpPr>
          <p:nvPr>
            <p:ph idx="1"/>
          </p:nvPr>
        </p:nvSpPr>
        <p:spPr>
          <a:xfrm>
            <a:off x="685800" y="1981200"/>
            <a:ext cx="8001000" cy="4343400"/>
          </a:xfrm>
        </p:spPr>
        <p:txBody>
          <a:bodyPr>
            <a:normAutofit fontScale="92500" lnSpcReduction="1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and teleco minutes.</a:t>
            </a:r>
          </a:p>
          <a:p>
            <a:r>
              <a:rPr lang="en-US" altLang="ja-JP" dirty="0" smtClean="0"/>
              <a:t>Editors report</a:t>
            </a:r>
          </a:p>
          <a:p>
            <a:r>
              <a:rPr lang="en-US" altLang="ja-JP" dirty="0" smtClean="0"/>
              <a:t>Current status of the 1</a:t>
            </a:r>
            <a:r>
              <a:rPr lang="en-US" altLang="ja-JP" baseline="30000" dirty="0" smtClean="0"/>
              <a:t>st</a:t>
            </a:r>
            <a:r>
              <a:rPr lang="en-US" altLang="ja-JP" dirty="0" smtClean="0"/>
              <a:t> recirc LB and CRC</a:t>
            </a:r>
          </a:p>
          <a:p>
            <a:r>
              <a:rPr lang="en-US" altLang="ja-JP" dirty="0" smtClean="0"/>
              <a:t>Motion for the comment resoulution from past  teleco.</a:t>
            </a:r>
          </a:p>
          <a:p>
            <a:r>
              <a:rPr lang="en-US" altLang="ja-JP" dirty="0" smtClean="0"/>
              <a:t>Comment </a:t>
            </a:r>
            <a:r>
              <a:rPr lang="en-US" altLang="ja-JP" dirty="0"/>
              <a:t>resolution</a:t>
            </a:r>
          </a:p>
          <a:p>
            <a:r>
              <a:rPr lang="en-US" altLang="ja-JP" dirty="0" smtClean="0"/>
              <a:t>Recess until PM1</a:t>
            </a:r>
          </a:p>
        </p:txBody>
      </p:sp>
      <p:sp>
        <p:nvSpPr>
          <p:cNvPr id="26628" name="Date Placeholder 3"/>
          <p:cNvSpPr>
            <a:spLocks noGrp="1"/>
          </p:cNvSpPr>
          <p:nvPr>
            <p:ph type="dt" sz="quarter" idx="10"/>
          </p:nvPr>
        </p:nvSpPr>
        <p:spPr/>
        <p:txBody>
          <a:bodyPr/>
          <a:lstStyle/>
          <a:p>
            <a:r>
              <a:rPr lang="en-US" altLang="ja-JP" dirty="0" smtClean="0"/>
              <a:t>May 2016</a:t>
            </a:r>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9</a:t>
            </a:fld>
            <a:endParaRPr lang="en-US" altLang="ja-JP" dirty="0"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36285</TotalTime>
  <Words>1739</Words>
  <Application>Microsoft Macintosh PowerPoint</Application>
  <PresentationFormat>画面に合わせる (4:3)</PresentationFormat>
  <Paragraphs>392</Paragraphs>
  <Slides>27</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Helvetica</vt:lpstr>
      <vt:lpstr>Monotype Sorts</vt:lpstr>
      <vt:lpstr>ＭＳ Ｐゴシック</vt:lpstr>
      <vt:lpstr>ＭＳ 明朝</vt:lpstr>
      <vt:lpstr>Times New Roman</vt:lpstr>
      <vt:lpstr>Arial</vt:lpstr>
      <vt:lpstr>802-11-Submission</vt:lpstr>
      <vt:lpstr>IEEE 802.11ai Fast Initial Link Setup  Agenda for May  2016 Waikoloa</vt:lpstr>
      <vt:lpstr>Abstract</vt:lpstr>
      <vt:lpstr>Meeting Protocol</vt:lpstr>
      <vt:lpstr>Attendance</vt:lpstr>
      <vt:lpstr>Attendance, Voting &amp; Document Status</vt:lpstr>
      <vt:lpstr>IEEE 802.11 FILS TGai – May 2016 Waikoloa</vt:lpstr>
      <vt:lpstr>Plan for this week</vt:lpstr>
      <vt:lpstr>Specific time allocation  </vt:lpstr>
      <vt:lpstr>Agenda  Monday May 16th,  2016 – 10:30-12:30</vt:lpstr>
      <vt:lpstr>Agenda  Monday May 16th,  2015 – 13:30-15:30</vt:lpstr>
      <vt:lpstr>Agenda  Monday May 16th,  2015 – 16:00-18:00</vt:lpstr>
      <vt:lpstr>Agenda  Tuesday May 17th,  2015 – 13:30-15:30</vt:lpstr>
      <vt:lpstr>Agenda Wednesday May 17th ,  2015 – 8:00-10:00</vt:lpstr>
      <vt:lpstr>Agenda Thursday May  18th ,  2015 – 10:30-12:30</vt:lpstr>
      <vt:lpstr>Agenda Thursday May 18th ,  2015 – 13:30-15:30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Atlanta</vt:lpstr>
      <vt:lpstr>Approve TGai teleconference meeting minutes of Atlanta to Waikoloa  meeting.</vt:lpstr>
      <vt:lpstr>Motion to re-affirm the TG Vice Chair</vt:lpstr>
      <vt:lpstr>Motion to re-affirm the TG Secretary </vt:lpstr>
      <vt:lpstr>Plan for July</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581</cp:revision>
  <cp:lastPrinted>1998-02-10T13:28:06Z</cp:lastPrinted>
  <dcterms:created xsi:type="dcterms:W3CDTF">2015-05-11T15:01:54Z</dcterms:created>
  <dcterms:modified xsi:type="dcterms:W3CDTF">2016-05-20T00:18:17Z</dcterms:modified>
  <cp:category/>
</cp:coreProperties>
</file>