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9" r:id="rId4"/>
    <p:sldId id="300" r:id="rId5"/>
    <p:sldId id="272" r:id="rId6"/>
    <p:sldId id="303" r:id="rId7"/>
    <p:sldId id="273" r:id="rId8"/>
    <p:sldId id="274" r:id="rId9"/>
    <p:sldId id="301" r:id="rId10"/>
    <p:sldId id="279" r:id="rId11"/>
    <p:sldId id="268" r:id="rId12"/>
    <p:sldId id="275" r:id="rId13"/>
    <p:sldId id="290" r:id="rId14"/>
    <p:sldId id="305" r:id="rId15"/>
    <p:sldId id="286" r:id="rId16"/>
    <p:sldId id="281" r:id="rId17"/>
    <p:sldId id="282" r:id="rId18"/>
    <p:sldId id="280" r:id="rId19"/>
    <p:sldId id="283" r:id="rId20"/>
    <p:sldId id="284" r:id="rId21"/>
    <p:sldId id="291" r:id="rId22"/>
    <p:sldId id="292" r:id="rId23"/>
    <p:sldId id="264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31" autoAdjust="0"/>
    <p:restoredTop sz="86422" autoAdjust="0"/>
  </p:normalViewPr>
  <p:slideViewPr>
    <p:cSldViewPr>
      <p:cViewPr varScale="1">
        <p:scale>
          <a:sx n="81" d="100"/>
          <a:sy n="81" d="100"/>
        </p:scale>
        <p:origin x="96" y="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802-11-16/0526r1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802-11-16/0526r1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802-11-16/0526r1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802-11-16/0526r1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9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802-11-16/0526r1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13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802-11-16/0526r1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11-16/0526r1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11-00EC-802-plenary-future-venue-contract-statu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1/dcn/16/21-16-0059-00-0000-session-74-agenda.docx" TargetMode="External"/><Relationship Id="rId13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s://mentor.ieee.org/802.11/dcn/16/11-16-0495-01-0000-may-2016-wg-agenda.xlsx" TargetMode="External"/><Relationship Id="rId7" Type="http://schemas.openxmlformats.org/officeDocument/2006/relationships/hyperlink" Target="https://mentor.ieee.org/802.19/dcn/16/19-16-0079-01-0000-may-2016-wg-agenda.xls" TargetMode="External"/><Relationship Id="rId12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guides/bylaws/sect6-7.html#6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6/11-16-0525-00-0000-treasurer-report-may-2016-waikoloa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s://mentor.ieee.org/802.24/dcn/16/24-16-0014-00-0000-may-2016-agenda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web.passkey.com/go/IEE802PlenarySession" TargetMode="External"/><Relationship Id="rId2" Type="http://schemas.openxmlformats.org/officeDocument/2006/relationships/hyperlink" Target="https://802world.org/apps/session/97/register2/regi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plenary/social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social/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May 2016 - 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Document" r:id="rId5" imgW="8253180" imgH="2529696" progId="Word.Document.8">
                  <p:embed/>
                </p:oleObj>
              </mc:Choice>
              <mc:Fallback>
                <p:oleObj name="Document" r:id="rId5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>
            <a:normAutofit/>
          </a:bodyPr>
          <a:lstStyle/>
          <a:p>
            <a:r>
              <a:rPr lang="en-US" dirty="0" smtClean="0"/>
              <a:t>M3.5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2016 Sept 11-16 802 Wireless Interim: </a:t>
            </a:r>
            <a:r>
              <a:rPr lang="en-GB" dirty="0">
                <a:solidFill>
                  <a:schemeClr val="tx1"/>
                </a:solidFill>
              </a:rPr>
              <a:t> 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Marriott Warsaw,  Warsaw, Poland</a:t>
            </a: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Registration opens in about 10 days….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>
            <a:normAutofit fontScale="90000"/>
          </a:bodyPr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60088"/>
              </p:ext>
            </p:extLst>
          </p:nvPr>
        </p:nvGraphicFramePr>
        <p:xfrm>
          <a:off x="1907704" y="1268764"/>
          <a:ext cx="5832648" cy="4355205"/>
        </p:xfrm>
        <a:graphic>
          <a:graphicData uri="http://schemas.openxmlformats.org/drawingml/2006/table">
            <a:tbl>
              <a:tblPr/>
              <a:tblGrid>
                <a:gridCol w="1916441"/>
                <a:gridCol w="3916207"/>
              </a:tblGrid>
              <a:tr h="91901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IEEE </a:t>
                      </a:r>
                      <a:r>
                        <a:rPr lang="en-US" sz="2000" dirty="0" smtClean="0">
                          <a:effectLst/>
                        </a:rPr>
                        <a:t>802W</a:t>
                      </a:r>
                      <a:r>
                        <a:rPr lang="en-US" sz="2000" baseline="0" dirty="0" smtClean="0">
                          <a:effectLst/>
                        </a:rPr>
                        <a:t> Interim</a:t>
                      </a:r>
                      <a:r>
                        <a:rPr lang="en-US" sz="2000" dirty="0" smtClean="0">
                          <a:effectLst/>
                        </a:rPr>
                        <a:t> Session – May 15-20, 2016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u="sng" dirty="0"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1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Working Group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242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57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802.21 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802.18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5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 smtClean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802.16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2016-05-15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52736"/>
            <a:ext cx="6480175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13</a:t>
            </a:fld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14</a:t>
            </a:fld>
            <a:endParaRPr lang="en-US"/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M3.09 FOOD &amp; BEVERAGE</a:t>
            </a:r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33401" y="2057401"/>
            <a:ext cx="81534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Breakfast:						07:15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08:30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Morning </a:t>
            </a:r>
            <a:r>
              <a:rPr lang="en-US" b="1" dirty="0" smtClean="0">
                <a:solidFill>
                  <a:schemeClr val="tx1"/>
                </a:solidFill>
              </a:rPr>
              <a:t>Coffee/Tea				10:00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11:00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Lunch </a:t>
            </a:r>
            <a:r>
              <a:rPr lang="en-US" b="1" dirty="0">
                <a:solidFill>
                  <a:schemeClr val="tx1"/>
                </a:solidFill>
              </a:rPr>
              <a:t>Service    </a:t>
            </a:r>
            <a:r>
              <a:rPr lang="en-US" b="1" dirty="0" smtClean="0">
                <a:solidFill>
                  <a:schemeClr val="tx1"/>
                </a:solidFill>
              </a:rPr>
              <a:t>      				12:00 </a:t>
            </a:r>
            <a:r>
              <a:rPr lang="en-US" b="1" dirty="0">
                <a:solidFill>
                  <a:schemeClr val="tx1"/>
                </a:solidFill>
              </a:rPr>
              <a:t>to 13:30 </a:t>
            </a:r>
            <a:r>
              <a:rPr lang="en-US" b="1" dirty="0" smtClean="0">
                <a:solidFill>
                  <a:schemeClr val="tx1"/>
                </a:solidFill>
              </a:rPr>
              <a:t> 	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Afternoon Coffee/Tea/Snacks	15:00 </a:t>
            </a:r>
            <a:r>
              <a:rPr lang="en-US" b="1" dirty="0">
                <a:solidFill>
                  <a:schemeClr val="tx1"/>
                </a:solidFill>
              </a:rPr>
              <a:t>to 16:00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	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Served at Lagoon </a:t>
            </a:r>
            <a:r>
              <a:rPr lang="en-US" b="1" dirty="0">
                <a:solidFill>
                  <a:schemeClr val="tx1"/>
                </a:solidFill>
              </a:rPr>
              <a:t>Lanai 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For Registered Attendees Only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       </a:t>
            </a:r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</a:t>
            </a:r>
            <a:r>
              <a:rPr lang="en-GB" dirty="0" smtClean="0"/>
              <a:t>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846640" cy="4896544"/>
          </a:xfrm>
        </p:spPr>
        <p:txBody>
          <a:bodyPr/>
          <a:lstStyle/>
          <a:p>
            <a:r>
              <a:rPr lang="en-US" sz="2800" dirty="0" smtClean="0"/>
              <a:t>Registered attendees and their guests are invited to attend a casual networking reception at the Lagoon Lanai.</a:t>
            </a:r>
          </a:p>
          <a:p>
            <a:endParaRPr lang="en-US" sz="700" dirty="0" smtClean="0"/>
          </a:p>
          <a:p>
            <a:r>
              <a:rPr lang="en-US" sz="2800" dirty="0" smtClean="0"/>
              <a:t>Wednesday 18 May 2016</a:t>
            </a:r>
          </a:p>
          <a:p>
            <a:r>
              <a:rPr lang="en-US" sz="2800" dirty="0" smtClean="0"/>
              <a:t>6:30 pm - 8:30 pm</a:t>
            </a:r>
          </a:p>
          <a:p>
            <a:endParaRPr lang="en-US" sz="1200" dirty="0" smtClean="0"/>
          </a:p>
          <a:p>
            <a:r>
              <a:rPr lang="en-US" sz="2800" dirty="0" smtClean="0"/>
              <a:t>Tickets are not required.</a:t>
            </a:r>
          </a:p>
          <a:p>
            <a:r>
              <a:rPr lang="en-US" sz="2800" dirty="0" smtClean="0"/>
              <a:t>Please wear your name badge</a:t>
            </a:r>
          </a:p>
          <a:p>
            <a:r>
              <a:rPr lang="en-US" sz="2800" dirty="0" smtClean="0"/>
              <a:t>Pick-up Guest badges at Registration Desk.</a:t>
            </a:r>
          </a:p>
          <a:p>
            <a:r>
              <a:rPr lang="en-US" sz="2800" dirty="0" smtClean="0"/>
              <a:t>Drink Ticket included with name badge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pPr algn="ctr"/>
            <a:r>
              <a:rPr lang="en-US" cap="all" dirty="0" smtClean="0"/>
              <a:t>Reminder about Social Tonight</a:t>
            </a:r>
          </a:p>
          <a:p>
            <a:pPr algn="ctr"/>
            <a:endParaRPr lang="en-US" cap="all" dirty="0" smtClean="0"/>
          </a:p>
          <a:p>
            <a:pPr algn="ctr"/>
            <a:r>
              <a:rPr lang="en-US" dirty="0"/>
              <a:t>Wednesday 18 May 2016</a:t>
            </a:r>
          </a:p>
          <a:p>
            <a:pPr algn="ctr"/>
            <a:r>
              <a:rPr lang="en-US" dirty="0"/>
              <a:t>6:30 pm - 8:30 pm</a:t>
            </a:r>
          </a:p>
          <a:p>
            <a:pPr algn="ctr"/>
            <a:endParaRPr lang="en-US" sz="1100" dirty="0"/>
          </a:p>
          <a:p>
            <a:pPr algn="ctr"/>
            <a:r>
              <a:rPr lang="en-US" dirty="0"/>
              <a:t>Tickets are not required.</a:t>
            </a:r>
          </a:p>
          <a:p>
            <a:pPr algn="ctr"/>
            <a:r>
              <a:rPr lang="en-US" dirty="0"/>
              <a:t>Please wear your name badge</a:t>
            </a:r>
          </a:p>
          <a:p>
            <a:pPr algn="ctr"/>
            <a:r>
              <a:rPr lang="en-US" dirty="0"/>
              <a:t>Pick-up Guest badges at Registration Desk.</a:t>
            </a:r>
          </a:p>
          <a:p>
            <a:pPr algn="ctr"/>
            <a:r>
              <a:rPr lang="en-US" dirty="0"/>
              <a:t>Drink Ticket included with name badge</a:t>
            </a:r>
            <a:endParaRPr lang="en-US" sz="1800" dirty="0"/>
          </a:p>
          <a:p>
            <a:pPr algn="ctr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-</a:t>
            </a:r>
          </a:p>
          <a:p>
            <a:r>
              <a:rPr lang="en-US" dirty="0" smtClean="0"/>
              <a:t>No –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Sept 2016</a:t>
            </a:r>
            <a:r>
              <a:rPr lang="en-US" dirty="0"/>
              <a:t>  </a:t>
            </a:r>
            <a:r>
              <a:rPr lang="en-US" dirty="0" smtClean="0"/>
              <a:t>Warsaw Marriott, Poland</a:t>
            </a:r>
          </a:p>
          <a:p>
            <a:endParaRPr lang="en-US" dirty="0" smtClean="0"/>
          </a:p>
          <a:p>
            <a:r>
              <a:rPr lang="en-US" dirty="0" smtClean="0"/>
              <a:t>	Jan </a:t>
            </a:r>
            <a:r>
              <a:rPr lang="en-US" dirty="0"/>
              <a:t>2017 </a:t>
            </a:r>
            <a:r>
              <a:rPr lang="en-US" dirty="0" smtClean="0"/>
              <a:t>  Hyatt Regency Atlanta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May 2017 Daejeon Convention </a:t>
            </a:r>
            <a:r>
              <a:rPr lang="en-US" dirty="0" smtClean="0"/>
              <a:t>Center, Korea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</a:t>
            </a:r>
            <a:r>
              <a:rPr lang="en-US" dirty="0" smtClean="0"/>
              <a:t>Irvine</a:t>
            </a:r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</a:t>
            </a:r>
            <a:r>
              <a:rPr lang="en-US" dirty="0" smtClean="0"/>
              <a:t>Waikoloa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July 2016      Manchester Grand Hyatt – San Diego</a:t>
            </a:r>
          </a:p>
          <a:p>
            <a:pPr lvl="1"/>
            <a:r>
              <a:rPr lang="en-US" dirty="0" smtClean="0"/>
              <a:t>Nov 2016      Grand Hyatt San Antonio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1400" dirty="0" smtClean="0"/>
              <a:t>(New facility, pricing model being negotiated, Sponsor capability</a:t>
            </a:r>
            <a:r>
              <a:rPr lang="en-US" sz="1600" dirty="0" smtClean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mentor.ieee.org/802-ec/dcn/12/ec-12-0040-11-00EC-802-plenary-future-venue-contract-status.xlsx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 tooltip="802.11 WG Agenda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5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0"/>
              </a:rPr>
              <a:t>Treasurer Report</a:t>
            </a:r>
            <a:r>
              <a:rPr lang="en-US" dirty="0" smtClean="0"/>
              <a:t>: </a:t>
            </a:r>
          </a:p>
          <a:p>
            <a:endParaRPr lang="en-US" dirty="0" smtClean="0">
              <a:hlinkClick r:id="rId11"/>
            </a:endParaRPr>
          </a:p>
          <a:p>
            <a:r>
              <a:rPr lang="en-US" dirty="0" smtClean="0">
                <a:hlinkClick r:id="rId11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2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3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3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11187"/>
          </a:xfrm>
        </p:spPr>
        <p:txBody>
          <a:bodyPr/>
          <a:lstStyle/>
          <a:p>
            <a:r>
              <a:rPr lang="en-GB" dirty="0" smtClean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 smtClean="0"/>
              <a:t>Jon Rosdahl, Qualcomm</a:t>
            </a:r>
            <a:endParaRPr lang="en-US" dirty="0" smtClean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6</a:t>
            </a:fld>
            <a:endParaRPr lang="en-US"/>
          </a:p>
        </p:txBody>
      </p:sp>
      <p:pic>
        <p:nvPicPr>
          <p:cNvPr id="10246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" y="1524000"/>
            <a:ext cx="7972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ounded Rectangle 9"/>
          <p:cNvSpPr>
            <a:spLocks noChangeArrowheads="1"/>
          </p:cNvSpPr>
          <p:nvPr/>
        </p:nvSpPr>
        <p:spPr bwMode="auto">
          <a:xfrm>
            <a:off x="5029200" y="413861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Rounded Rectangle 10"/>
          <p:cNvSpPr>
            <a:spLocks noChangeArrowheads="1"/>
          </p:cNvSpPr>
          <p:nvPr/>
        </p:nvSpPr>
        <p:spPr bwMode="auto">
          <a:xfrm>
            <a:off x="5022850" y="363696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2" name="Rounded Rectangle 11"/>
          <p:cNvSpPr>
            <a:spLocks noChangeArrowheads="1"/>
          </p:cNvSpPr>
          <p:nvPr/>
        </p:nvSpPr>
        <p:spPr bwMode="auto">
          <a:xfrm>
            <a:off x="5022850" y="3028950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Rounded Rectangle 10"/>
          <p:cNvSpPr>
            <a:spLocks noChangeArrowheads="1"/>
          </p:cNvSpPr>
          <p:nvPr/>
        </p:nvSpPr>
        <p:spPr bwMode="auto">
          <a:xfrm>
            <a:off x="6324600" y="2874963"/>
            <a:ext cx="1219200" cy="1143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" name="Rounded Rectangle 11"/>
          <p:cNvSpPr>
            <a:spLocks noChangeArrowheads="1"/>
          </p:cNvSpPr>
          <p:nvPr/>
        </p:nvSpPr>
        <p:spPr bwMode="auto">
          <a:xfrm>
            <a:off x="7121327" y="4108965"/>
            <a:ext cx="374254" cy="5334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 as will IMAT.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 Plenary: 24-29 July 2016</a:t>
            </a:r>
          </a:p>
          <a:p>
            <a:pPr>
              <a:spcBef>
                <a:spcPts val="0"/>
              </a:spcBef>
            </a:pPr>
            <a:r>
              <a:rPr lang="en-GB" sz="2800" dirty="0" smtClean="0"/>
              <a:t>Manchester </a:t>
            </a:r>
            <a:r>
              <a:rPr lang="en-GB" sz="2800" dirty="0"/>
              <a:t>Grand Hyatt, San Diego, CA, </a:t>
            </a:r>
            <a:r>
              <a:rPr lang="en-GB" sz="2800" dirty="0" smtClean="0"/>
              <a:t>USA</a:t>
            </a:r>
          </a:p>
          <a:p>
            <a:pPr>
              <a:spcBef>
                <a:spcPts val="0"/>
              </a:spcBef>
            </a:pP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>
                <a:hlinkClick r:id="rId2"/>
              </a:rPr>
              <a:t>Meeting Registration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>
                <a:hlinkClick r:id="rId3"/>
              </a:rPr>
              <a:t>Hotel </a:t>
            </a:r>
            <a:r>
              <a:rPr lang="en-GB" sz="2800" dirty="0" smtClean="0">
                <a:hlinkClick r:id="rId3"/>
              </a:rPr>
              <a:t>Reservations</a:t>
            </a:r>
            <a:endParaRPr lang="en-GB" sz="2800" dirty="0" smtClean="0"/>
          </a:p>
          <a:p>
            <a:pPr>
              <a:spcBef>
                <a:spcPts val="0"/>
              </a:spcBef>
            </a:pPr>
            <a:r>
              <a:rPr lang="en-GB" sz="2800" dirty="0" smtClean="0"/>
              <a:t>    </a:t>
            </a:r>
            <a:r>
              <a:rPr lang="en-GB" sz="2800" dirty="0" smtClean="0">
                <a:hlinkClick r:id="rId4"/>
              </a:rPr>
              <a:t>Social Ticket Purchase</a:t>
            </a:r>
            <a:endParaRPr lang="en-GB" sz="2800" dirty="0"/>
          </a:p>
          <a:p>
            <a:pPr>
              <a:spcBef>
                <a:spcPts val="0"/>
              </a:spcBef>
            </a:pPr>
            <a:endParaRPr lang="en-GB" sz="2800" dirty="0" smtClean="0"/>
          </a:p>
          <a:p>
            <a:r>
              <a:rPr lang="en-GB" sz="2800" dirty="0" smtClean="0"/>
              <a:t>Make Hotel Reservations NOW!</a:t>
            </a:r>
          </a:p>
          <a:p>
            <a:r>
              <a:rPr lang="en-US" b="0" dirty="0" smtClean="0">
                <a:solidFill>
                  <a:srgbClr val="FF0000"/>
                </a:solidFill>
              </a:rPr>
              <a:t>Early-Bird Meeting Registration Deadline: 27 May 2016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sz="2800" dirty="0" smtClean="0"/>
              <a:t>Remember to purchase Networking Social Ticket </a:t>
            </a:r>
          </a:p>
          <a:p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567865"/>
            <a:ext cx="8042276" cy="698406"/>
          </a:xfrm>
        </p:spPr>
        <p:txBody>
          <a:bodyPr/>
          <a:lstStyle/>
          <a:p>
            <a:r>
              <a:rPr lang="en-US" sz="3600" dirty="0" smtClean="0"/>
              <a:t>July 2016 Networking Social</a:t>
            </a:r>
            <a:endParaRPr lang="en-US" sz="36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348" y="1412776"/>
            <a:ext cx="8033203" cy="5040560"/>
          </a:xfrm>
        </p:spPr>
        <p:txBody>
          <a:bodyPr vert="horz">
            <a:normAutofit fontScale="85000" lnSpcReduction="20000"/>
          </a:bodyPr>
          <a:lstStyle/>
          <a:p>
            <a:r>
              <a:rPr lang="en-US" sz="2800" dirty="0"/>
              <a:t>Registered attendees and their guests are invited to attend a casual reception with comedic entertainment by acclaimed tech industry entertainer Don McMillian</a:t>
            </a:r>
            <a:r>
              <a:rPr lang="en-US" sz="2800" dirty="0" smtClean="0"/>
              <a:t>.  </a:t>
            </a:r>
          </a:p>
          <a:p>
            <a:endParaRPr lang="en-US" b="1" dirty="0" smtClean="0"/>
          </a:p>
          <a:p>
            <a:r>
              <a:rPr lang="en-US" sz="2800" b="1" dirty="0" smtClean="0"/>
              <a:t>Date</a:t>
            </a:r>
            <a:r>
              <a:rPr lang="en-US" sz="2800" b="1" dirty="0"/>
              <a:t>:</a:t>
            </a:r>
            <a:r>
              <a:rPr lang="en-US" sz="2800" dirty="0"/>
              <a:t> </a:t>
            </a:r>
            <a:r>
              <a:rPr lang="en-US" sz="2800" dirty="0" smtClean="0"/>
              <a:t>	Wednesday </a:t>
            </a:r>
            <a:r>
              <a:rPr lang="en-US" sz="2800" dirty="0"/>
              <a:t>July 27, 2016</a:t>
            </a:r>
          </a:p>
          <a:p>
            <a:r>
              <a:rPr lang="en-US" sz="2800" b="1" dirty="0"/>
              <a:t>Time: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smtClean="0"/>
              <a:t>6:30 </a:t>
            </a:r>
            <a:r>
              <a:rPr lang="en-US" sz="2800" dirty="0"/>
              <a:t>PM – 8:30 PM</a:t>
            </a:r>
          </a:p>
          <a:p>
            <a:r>
              <a:rPr lang="en-US" sz="2800" b="1" dirty="0"/>
              <a:t>Place:</a:t>
            </a:r>
            <a:r>
              <a:rPr lang="en-US" sz="2800" dirty="0"/>
              <a:t>   </a:t>
            </a:r>
            <a:r>
              <a:rPr lang="en-US" sz="2800" dirty="0" smtClean="0"/>
              <a:t>Grand </a:t>
            </a:r>
            <a:r>
              <a:rPr lang="en-US" sz="2800" dirty="0"/>
              <a:t>Hyatt Manchester (Room TBC</a:t>
            </a:r>
            <a:r>
              <a:rPr lang="en-US" sz="2800" dirty="0" smtClean="0"/>
              <a:t>)</a:t>
            </a:r>
          </a:p>
          <a:p>
            <a:endParaRPr lang="en-US" dirty="0"/>
          </a:p>
          <a:p>
            <a:r>
              <a:rPr lang="en-US" sz="2800" b="1" dirty="0" smtClean="0"/>
              <a:t>SOCIAL TICKET </a:t>
            </a:r>
            <a:r>
              <a:rPr lang="en-US" sz="2800" b="1" dirty="0"/>
              <a:t>PRICE</a:t>
            </a:r>
            <a:r>
              <a:rPr lang="en-US" sz="2800" dirty="0"/>
              <a:t>: $US </a:t>
            </a:r>
            <a:r>
              <a:rPr lang="en-US" sz="2800" dirty="0" smtClean="0"/>
              <a:t>24.99 each</a:t>
            </a:r>
          </a:p>
          <a:p>
            <a:pPr lvl="1"/>
            <a:r>
              <a:rPr lang="en-US" sz="2100" dirty="0" smtClean="0"/>
              <a:t>Tickets </a:t>
            </a:r>
            <a:r>
              <a:rPr lang="en-US" sz="2100" dirty="0"/>
              <a:t>are non refundable, but are transferable</a:t>
            </a:r>
            <a:r>
              <a:rPr lang="en-US" sz="2100" dirty="0" smtClean="0"/>
              <a:t>.</a:t>
            </a:r>
            <a:endParaRPr lang="en-US" sz="2100" dirty="0"/>
          </a:p>
          <a:p>
            <a:r>
              <a:rPr lang="en-US" sz="2800" b="1" dirty="0" smtClean="0"/>
              <a:t>SOCIAL TICKET PURCHASE WEBSITE</a:t>
            </a:r>
            <a:r>
              <a:rPr lang="en-US" sz="2800" dirty="0"/>
              <a:t>	</a:t>
            </a:r>
            <a:endParaRPr lang="en-US" sz="2800" dirty="0" smtClean="0"/>
          </a:p>
          <a:p>
            <a:pPr lvl="1"/>
            <a:r>
              <a:rPr lang="en-US" sz="2100" dirty="0" smtClean="0"/>
              <a:t>Tickets </a:t>
            </a:r>
            <a:r>
              <a:rPr lang="en-US" sz="2100" dirty="0"/>
              <a:t>may be purchased online at: </a:t>
            </a:r>
            <a:r>
              <a:rPr lang="en-US" sz="2100" dirty="0">
                <a:hlinkClick r:id="rId2"/>
              </a:rPr>
              <a:t>http://802world.org/plenary/social/ </a:t>
            </a:r>
            <a:endParaRPr lang="en-US" sz="2100" dirty="0"/>
          </a:p>
          <a:p>
            <a:r>
              <a:rPr lang="en-US" sz="2800" b="1" dirty="0" smtClean="0"/>
              <a:t>SOCIAL TICKET PICK UP</a:t>
            </a:r>
          </a:p>
          <a:p>
            <a:pPr lvl="1"/>
            <a:r>
              <a:rPr lang="en-US" sz="2100" dirty="0" smtClean="0"/>
              <a:t>Tickets may </a:t>
            </a:r>
            <a:r>
              <a:rPr lang="en-US" sz="2100" dirty="0"/>
              <a:t>be picked up at the IEEE 802 Plenary </a:t>
            </a:r>
            <a:r>
              <a:rPr lang="en-US" sz="2100" dirty="0" smtClean="0"/>
              <a:t>Registration </a:t>
            </a:r>
            <a:r>
              <a:rPr lang="en-US" sz="2100" dirty="0"/>
              <a:t>D</a:t>
            </a:r>
            <a:r>
              <a:rPr lang="en-US" sz="2100" dirty="0" smtClean="0"/>
              <a:t>esk </a:t>
            </a:r>
          </a:p>
          <a:p>
            <a:pPr lvl="1"/>
            <a:r>
              <a:rPr lang="en-US" sz="2100" dirty="0" smtClean="0"/>
              <a:t>Ticket </a:t>
            </a:r>
            <a:r>
              <a:rPr lang="en-US" sz="2100" dirty="0"/>
              <a:t>Receipt and Photo ID Required.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7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11676</TotalTime>
  <Words>921</Words>
  <Application>Microsoft Office PowerPoint</Application>
  <PresentationFormat>On-screen Show (4:3)</PresentationFormat>
  <Paragraphs>272</Paragraphs>
  <Slides>23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 Unicode MS</vt:lpstr>
      <vt:lpstr>MS Gothic</vt:lpstr>
      <vt:lpstr>Times New Roman</vt:lpstr>
      <vt:lpstr>802-11 Theme</vt:lpstr>
      <vt:lpstr>Document</vt:lpstr>
      <vt:lpstr>1st Vice Chair Report –  May 2016 - Waikoloa</vt:lpstr>
      <vt:lpstr>Abstract</vt:lpstr>
      <vt:lpstr>Monday–  802.11 Opening Plenary</vt:lpstr>
      <vt:lpstr>M3.3  Other WG meeting plans </vt:lpstr>
      <vt:lpstr>M3.4 Meeting room locations     </vt:lpstr>
      <vt:lpstr>M3.4 Meeting Room Locations</vt:lpstr>
      <vt:lpstr>Online Calendar</vt:lpstr>
      <vt:lpstr>M3.5 Next meeting reminder</vt:lpstr>
      <vt:lpstr>July 2016 Networking Social</vt:lpstr>
      <vt:lpstr>M3.5 Next Meeting Reminder (Cont)</vt:lpstr>
      <vt:lpstr>M3.6  Meeting registration</vt:lpstr>
      <vt:lpstr>M3.7 Recording attendance</vt:lpstr>
      <vt:lpstr>M3.8 Local File Document Server information</vt:lpstr>
      <vt:lpstr>M3.09 FOOD &amp; BEVERAGE</vt:lpstr>
      <vt:lpstr>M3.9  Social Event</vt:lpstr>
      <vt:lpstr>802.11 Mid-Week Plenary</vt:lpstr>
      <vt:lpstr>2.5 II Announcements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May 2016 - Waikoloa</dc:title>
  <dc:subject>May 2016</dc:subject>
  <dc:creator>Jon Rosdahl</dc:creator>
  <dc:description>Jon Rosdahl (Qualcomm)</dc:description>
  <cp:lastModifiedBy>Rosdahl, Jon</cp:lastModifiedBy>
  <cp:revision>89</cp:revision>
  <cp:lastPrinted>1601-01-01T00:00:00Z</cp:lastPrinted>
  <dcterms:created xsi:type="dcterms:W3CDTF">2014-04-14T10:59:07Z</dcterms:created>
  <dcterms:modified xsi:type="dcterms:W3CDTF">2016-05-16T20:03:18Z</dcterms:modified>
  <cp:category>Report</cp:category>
</cp:coreProperties>
</file>