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602" r:id="rId4"/>
    <p:sldId id="604" r:id="rId5"/>
    <p:sldId id="589" r:id="rId6"/>
    <p:sldId id="590" r:id="rId7"/>
    <p:sldId id="458" r:id="rId8"/>
    <p:sldId id="592" r:id="rId9"/>
    <p:sldId id="591" r:id="rId10"/>
    <p:sldId id="613" r:id="rId11"/>
    <p:sldId id="612" r:id="rId12"/>
    <p:sldId id="614" r:id="rId13"/>
    <p:sldId id="616" r:id="rId14"/>
    <p:sldId id="629" r:id="rId15"/>
    <p:sldId id="630" r:id="rId16"/>
    <p:sldId id="634" r:id="rId17"/>
    <p:sldId id="633" r:id="rId18"/>
    <p:sldId id="631" r:id="rId19"/>
    <p:sldId id="632" r:id="rId20"/>
    <p:sldId id="611"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85" y="1958"/>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802.11-16/0517r5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7224" y="3071810"/>
          <a:ext cx="7488237" cy="1473200"/>
        </p:xfrm>
        <a:graphic>
          <a:graphicData uri="http://schemas.openxmlformats.org/presentationml/2006/ole">
            <p:oleObj spid="_x0000_s28767" name="Document" r:id="rId4" imgW="8951285" imgH="1825654"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800" dirty="0" smtClean="0"/>
              <a:t>11-16/0685r0 - LB217 Comment Resolutions to CID 99, 122, and 163</a:t>
            </a:r>
          </a:p>
          <a:p>
            <a:pPr lvl="2">
              <a:lnSpc>
                <a:spcPct val="90000"/>
              </a:lnSpc>
            </a:pPr>
            <a:r>
              <a:rPr lang="en-US" sz="1800" dirty="0" smtClean="0"/>
              <a:t>11-16/705r1 -Proposed resolution to CID 41, 42, 44, 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b="1" dirty="0" smtClean="0"/>
              <a:t>Move: </a:t>
            </a:r>
            <a:r>
              <a:rPr lang="en-US" altLang="zh-CN" sz="2400" dirty="0" err="1" smtClean="0"/>
              <a:t>Haiming</a:t>
            </a:r>
            <a:r>
              <a:rPr lang="en-US" altLang="zh-CN" sz="2400" dirty="0" smtClean="0"/>
              <a:t> Wang</a:t>
            </a:r>
          </a:p>
          <a:p>
            <a:pPr lvl="1">
              <a:lnSpc>
                <a:spcPct val="90000"/>
              </a:lnSpc>
            </a:pPr>
            <a:r>
              <a:rPr lang="en-US" altLang="zh-CN" sz="2400" b="1" dirty="0" smtClean="0"/>
              <a:t>Second: </a:t>
            </a:r>
            <a:r>
              <a:rPr lang="en-US" altLang="zh-CN" sz="2400" dirty="0" err="1" smtClean="0"/>
              <a:t>Dejian</a:t>
            </a:r>
            <a:r>
              <a:rPr lang="en-US" altLang="zh-CN" sz="2400" dirty="0" smtClean="0"/>
              <a:t> Li</a:t>
            </a:r>
          </a:p>
          <a:p>
            <a:pPr lvl="1">
              <a:lnSpc>
                <a:spcPct val="90000"/>
              </a:lnSpc>
            </a:pPr>
            <a:r>
              <a:rPr lang="en-US" altLang="zh-CN" sz="2400" b="1" dirty="0" smtClean="0"/>
              <a:t>Results: </a:t>
            </a:r>
            <a:r>
              <a:rPr lang="en-US" altLang="zh-CN" sz="2400" dirty="0" smtClean="0"/>
              <a:t>Approved by unanimous consent</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68214" cy="276999"/>
          </a:xfrm>
        </p:spPr>
        <p:txBody>
          <a:bodyPr/>
          <a:lstStyle/>
          <a:p>
            <a:pPr>
              <a:defRPr/>
            </a:pPr>
            <a:r>
              <a:rPr lang="en-US" dirty="0"/>
              <a:t>May </a:t>
            </a:r>
            <a:r>
              <a:rPr lang="en-US" dirty="0" smtClean="0"/>
              <a:t>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2000" dirty="0" smtClean="0"/>
              <a:t>11-16/719r0 - Proposed resolution to CID 100, 101, 102, etc. in LB217</a:t>
            </a:r>
          </a:p>
          <a:p>
            <a:pPr lvl="1">
              <a:lnSpc>
                <a:spcPct val="90000"/>
              </a:lnSpc>
            </a:pPr>
            <a:r>
              <a:rPr lang="en-US" sz="2000" dirty="0" smtClean="0"/>
              <a:t>11-16/715r0 - lb217-comment-resolutions-to-cid-51-104, 105, 150 and 115 </a:t>
            </a:r>
            <a:r>
              <a:rPr lang="en-US" altLang="zh-CN" sz="2000" dirty="0" smtClean="0"/>
              <a:t>(Contains CIDs:51,104,105)</a:t>
            </a:r>
            <a:endParaRPr lang="en-US" sz="2000" dirty="0" smtClean="0"/>
          </a:p>
          <a:p>
            <a:pPr>
              <a:lnSpc>
                <a:spcPct val="90000"/>
              </a:lnSpc>
            </a:pPr>
            <a:r>
              <a:rPr lang="en-US" altLang="zh-CN" sz="2400" dirty="0" smtClean="0"/>
              <a:t>Wednesday, May 18, 2016 16:00 – 18:00</a:t>
            </a:r>
            <a:endParaRPr lang="en-US" sz="2000" dirty="0" smtClean="0"/>
          </a:p>
          <a:p>
            <a:pPr lvl="1">
              <a:lnSpc>
                <a:spcPct val="90000"/>
              </a:lnSpc>
            </a:pPr>
            <a:r>
              <a:rPr lang="en-US" sz="2000" dirty="0" smtClean="0"/>
              <a:t>11-16/719r1 - Proposed resolution to CID 100, 101, 102, etc. in LB217</a:t>
            </a:r>
          </a:p>
          <a:p>
            <a:pPr lvl="1" indent="-23813">
              <a:lnSpc>
                <a:spcPct val="90000"/>
              </a:lnSpc>
              <a:buNone/>
            </a:pPr>
            <a:r>
              <a:rPr lang="en-US" altLang="zh-CN" sz="2000" dirty="0" smtClean="0"/>
              <a:t>(Contains CIDs:</a:t>
            </a:r>
            <a:r>
              <a:rPr lang="en-GB" sz="2000" dirty="0" smtClean="0"/>
              <a:t> 100, 101, 102, 103, 110, 127, 128, 129, 116, 117, 118, 155, 166, 156, 167, 157, 119, 124, 126, 153, 158, 154, 159, 160, 161, 162, 164, 165, 169, 170, 171, 173, 174, 115, 150</a:t>
            </a:r>
            <a:r>
              <a:rPr lang="en-US" altLang="zh-CN" sz="2000" dirty="0" smtClean="0"/>
              <a:t>)</a:t>
            </a:r>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lvl="1" indent="-23813">
              <a:lnSpc>
                <a:spcPct val="90000"/>
              </a:lnSpc>
              <a:buNone/>
            </a:pPr>
            <a:r>
              <a:rPr lang="en-US" altLang="zh-CN" sz="2000" dirty="0" smtClean="0"/>
              <a:t> (Contains CIDs:</a:t>
            </a:r>
            <a:r>
              <a:rPr lang="en-GB" altLang="zh-CN" sz="2000" dirty="0" smtClean="0"/>
              <a:t> 106, 107, 108, 109)</a:t>
            </a:r>
            <a:endParaRPr lang="en-US" altLang="zh-CN" sz="2000" dirty="0" smtClean="0"/>
          </a:p>
          <a:p>
            <a:pPr lvl="1">
              <a:lnSpc>
                <a:spcPct val="90000"/>
              </a:lnSpc>
            </a:pPr>
            <a:endParaRPr lang="en-US" altLang="zh-CN" sz="2000" dirty="0" smtClean="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Thursday, May 19, 2016</a:t>
            </a:r>
            <a:r>
              <a:rPr lang="en-US" altLang="zh-CN" sz="2000" dirty="0" smtClean="0"/>
              <a:t> </a:t>
            </a:r>
            <a:r>
              <a:rPr lang="en-US" altLang="zh-CN" sz="2400" dirty="0" smtClean="0"/>
              <a:t> 16:00 – 18:00</a:t>
            </a:r>
            <a:endParaRPr lang="en-US" altLang="zh-CN" sz="2000" dirty="0" smtClean="0"/>
          </a:p>
          <a:p>
            <a:pPr lvl="1">
              <a:lnSpc>
                <a:spcPct val="90000"/>
              </a:lnSpc>
            </a:pPr>
            <a:endParaRPr lang="en-US" altLang="zh-CN" dirty="0" smtClean="0">
              <a:sym typeface="Wingdings" panose="05000000000000000000" pitchFamily="2" charset="2"/>
            </a:endParaRPr>
          </a:p>
          <a:p>
            <a:pPr lvl="1">
              <a:lnSpc>
                <a:spcPct val="90000"/>
              </a:lnSpc>
            </a:pPr>
            <a:r>
              <a:rPr lang="en-US" altLang="zh-CN" dirty="0" smtClean="0">
                <a:sym typeface="Wingdings" panose="05000000000000000000" pitchFamily="2" charset="2"/>
              </a:rPr>
              <a:t>Prepare for IEEE 802.11aj D2.0 WG LB recirculation</a:t>
            </a:r>
          </a:p>
          <a:p>
            <a:pPr lvl="1">
              <a:lnSpc>
                <a:spcPct val="90000"/>
              </a:lnSpc>
            </a:pPr>
            <a:r>
              <a:rPr lang="en-US" altLang="zh-CN" dirty="0" err="1" smtClean="0">
                <a:cs typeface="Arial" panose="020B0604020202020204" pitchFamily="34" charset="0"/>
              </a:rPr>
              <a:t>TGaj</a:t>
            </a:r>
            <a:r>
              <a:rPr lang="en-US" altLang="zh-CN" dirty="0" smtClean="0">
                <a:cs typeface="Arial" panose="020B0604020202020204" pitchFamily="34" charset="0"/>
              </a:rPr>
              <a:t> vice chair position discussion and reaffirmation</a:t>
            </a:r>
          </a:p>
          <a:p>
            <a:pPr lvl="1">
              <a:lnSpc>
                <a:spcPct val="90000"/>
              </a:lnSpc>
            </a:pPr>
            <a:r>
              <a:rPr lang="en-US" altLang="zh-CN" dirty="0" smtClean="0">
                <a:cs typeface="Arial" panose="020B0604020202020204" pitchFamily="34" charset="0"/>
              </a:rPr>
              <a:t>Meeting venue discussion</a:t>
            </a:r>
          </a:p>
          <a:p>
            <a:pPr lvl="1">
              <a:lnSpc>
                <a:spcPct val="90000"/>
              </a:lnSpc>
            </a:pPr>
            <a:r>
              <a:rPr lang="en-US" altLang="zh-CN" dirty="0" smtClean="0">
                <a:cs typeface="Arial" panose="020B0604020202020204" pitchFamily="34" charset="0"/>
              </a:rPr>
              <a:t>Motion</a:t>
            </a:r>
            <a:endParaRPr lang="en-US" altLang="zh-CN" dirty="0" smtClean="0">
              <a:sym typeface="Wingdings" panose="05000000000000000000" pitchFamily="2" charset="2"/>
            </a:endParaRPr>
          </a:p>
          <a:p>
            <a:pPr lvl="1"/>
            <a:r>
              <a:rPr lang="en-US" altLang="zh-CN" dirty="0" smtClean="0">
                <a:cs typeface="Arial" panose="020B0604020202020204" pitchFamily="34" charset="0"/>
                <a:sym typeface="Wingdings" panose="05000000000000000000" pitchFamily="2" charset="2"/>
              </a:rPr>
              <a:t>Plan for July meeting</a:t>
            </a:r>
          </a:p>
          <a:p>
            <a:pPr lvl="1"/>
            <a:r>
              <a:rPr lang="en-US" altLang="zh-CN" dirty="0" smtClean="0"/>
              <a:t>Conference call time</a:t>
            </a:r>
            <a:endParaRPr lang="en-US" altLang="zh-CN"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pPr>
              <a:defRPr/>
            </a:pPr>
            <a:r>
              <a:rPr lang="en-US" altLang="zh-CN" smtClean="0"/>
              <a:t>May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reaffirm </a:t>
            </a:r>
            <a:r>
              <a:rPr lang="en-US" altLang="en-US" sz="2400" b="1" dirty="0" err="1" smtClean="0"/>
              <a:t>Haiming</a:t>
            </a:r>
            <a:r>
              <a:rPr lang="en-US" altLang="en-US" sz="2400" b="1" dirty="0" smtClean="0"/>
              <a:t> WANG as vice chair of the </a:t>
            </a:r>
            <a:r>
              <a:rPr lang="en-US" altLang="en-US" sz="2400" b="1" dirty="0" err="1" smtClean="0"/>
              <a:t>TGaj</a:t>
            </a:r>
            <a:r>
              <a:rPr lang="en-US" altLang="en-US" sz="2400" b="1" dirty="0" smtClean="0"/>
              <a:t>.</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b="1" dirty="0" smtClean="0">
                <a:latin typeface="+mn-lt"/>
                <a:cs typeface="MS PGothic" charset="0"/>
              </a:rPr>
              <a:t>Move: </a:t>
            </a:r>
            <a:r>
              <a:rPr lang="en-GB" altLang="en-US" sz="2400" b="1" dirty="0" err="1" smtClean="0">
                <a:latin typeface="+mn-lt"/>
                <a:cs typeface="MS PGothic" charset="0"/>
              </a:rPr>
              <a:t>Jiamin</a:t>
            </a:r>
            <a:r>
              <a:rPr lang="en-GB" altLang="en-US" sz="2400" b="1" dirty="0" smtClean="0">
                <a:latin typeface="+mn-lt"/>
                <a:cs typeface="MS PGothic" charset="0"/>
              </a:rPr>
              <a:t> CHEN</a:t>
            </a:r>
          </a:p>
          <a:p>
            <a:pPr marL="742950" lvl="1" indent="-285750" eaLnBrk="0" hangingPunct="0">
              <a:lnSpc>
                <a:spcPct val="90000"/>
              </a:lnSpc>
              <a:spcBef>
                <a:spcPct val="20000"/>
              </a:spcBef>
              <a:buChar char="–"/>
            </a:pPr>
            <a:r>
              <a:rPr lang="en-GB" altLang="en-US" sz="2400" b="1" dirty="0" smtClean="0">
                <a:latin typeface="+mn-lt"/>
                <a:cs typeface="MS PGothic" charset="0"/>
              </a:rPr>
              <a:t>Second: </a:t>
            </a:r>
            <a:r>
              <a:rPr lang="en-GB" altLang="en-US" sz="2400" b="1" dirty="0" err="1" smtClean="0">
                <a:latin typeface="+mn-lt"/>
                <a:cs typeface="MS PGothic" charset="0"/>
              </a:rPr>
              <a:t>Shiwen</a:t>
            </a:r>
            <a:r>
              <a:rPr lang="en-GB" altLang="en-US" sz="2400" b="1" dirty="0" smtClean="0">
                <a:latin typeface="+mn-lt"/>
                <a:cs typeface="MS PGothic" charset="0"/>
              </a:rPr>
              <a:t> HE</a:t>
            </a:r>
          </a:p>
          <a:p>
            <a:pPr marL="742950" lvl="1" indent="-285750" eaLnBrk="0" hangingPunct="0">
              <a:lnSpc>
                <a:spcPct val="90000"/>
              </a:lnSpc>
              <a:spcBef>
                <a:spcPct val="20000"/>
              </a:spcBef>
              <a:buChar char="–"/>
            </a:pPr>
            <a:r>
              <a:rPr lang="en-GB" altLang="en-US" sz="2400" b="1" dirty="0" smtClean="0">
                <a:latin typeface="+mn-lt"/>
                <a:cs typeface="MS PGothic" charset="0"/>
              </a:rPr>
              <a:t>Result</a:t>
            </a:r>
            <a:r>
              <a:rPr lang="en-US" altLang="zh-CN" sz="2400" b="1" dirty="0" smtClean="0">
                <a:latin typeface="+mn-lt"/>
                <a:cs typeface="MS PGothic" charset="0"/>
              </a:rPr>
              <a:t>s</a:t>
            </a:r>
            <a:r>
              <a:rPr lang="en-GB" altLang="en-US" sz="2400" b="1" dirty="0" smtClean="0">
                <a:latin typeface="+mn-lt"/>
                <a:cs typeface="MS PGothic" charset="0"/>
              </a:rPr>
              <a:t>: Y 6 N 0 A 0</a:t>
            </a:r>
          </a:p>
          <a:p>
            <a:pPr marL="742950" lvl="1" indent="-285750" eaLnBrk="0" hangingPunct="0">
              <a:lnSpc>
                <a:spcPct val="90000"/>
              </a:lnSpc>
              <a:spcBef>
                <a:spcPct val="20000"/>
              </a:spcBef>
              <a:buChar char="–"/>
            </a:pPr>
            <a:r>
              <a:rPr lang="en-GB" sz="2400" b="1" dirty="0" smtClean="0">
                <a:latin typeface="+mn-lt"/>
              </a:rPr>
              <a:t>Motion passes</a:t>
            </a:r>
            <a:endParaRPr lang="en-US" sz="2000" dirty="0"/>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D2.0</a:t>
            </a:r>
          </a:p>
          <a:p>
            <a:pPr lvl="1">
              <a:lnSpc>
                <a:spcPct val="90000"/>
              </a:lnSpc>
            </a:pPr>
            <a:r>
              <a:rPr lang="en-US" sz="1600" dirty="0" smtClean="0"/>
              <a:t>11-16/0685r0 - LB217 Comment Resolutions to CID 99, 122, and 163</a:t>
            </a:r>
          </a:p>
          <a:p>
            <a:pPr lvl="1">
              <a:lnSpc>
                <a:spcPct val="90000"/>
              </a:lnSpc>
            </a:pPr>
            <a:r>
              <a:rPr lang="en-US" sz="1600" dirty="0" smtClean="0"/>
              <a:t>11-16/705r2 -Proposed resolution to CID 41, 42, 44, 84, 98, 111, 151 and 168 in LB217</a:t>
            </a:r>
          </a:p>
          <a:p>
            <a:pPr lvl="1">
              <a:lnSpc>
                <a:spcPct val="90000"/>
              </a:lnSpc>
            </a:pPr>
            <a:r>
              <a:rPr lang="en-US" sz="1600" dirty="0" smtClean="0"/>
              <a:t>11-16/715r2 - LB217-comment-resolutions-to-cid-51-104, 105, 150 and 115</a:t>
            </a:r>
            <a:endParaRPr lang="en-US" altLang="zh-CN" sz="1600" dirty="0" smtClean="0"/>
          </a:p>
          <a:p>
            <a:pPr lvl="1">
              <a:lnSpc>
                <a:spcPct val="90000"/>
              </a:lnSpc>
            </a:pPr>
            <a:r>
              <a:rPr lang="en-US" sz="1600" dirty="0" smtClean="0"/>
              <a:t>11-16/719r1 - Proposed resolution to CID 100, 101, 102, etc. in LB217</a:t>
            </a:r>
          </a:p>
          <a:p>
            <a:pPr lvl="1">
              <a:lnSpc>
                <a:spcPct val="90000"/>
              </a:lnSpc>
            </a:pPr>
            <a:r>
              <a:rPr lang="en-US" sz="1600" dirty="0" smtClean="0"/>
              <a:t>11-16/718r0 - LB217 Comment Resolutions to CID 106 - 109</a:t>
            </a:r>
          </a:p>
          <a:p>
            <a:pPr lvl="1">
              <a:lnSpc>
                <a:spcPct val="90000"/>
              </a:lnSpc>
            </a:pPr>
            <a:endParaRPr lang="en-US" sz="1400" dirty="0" smtClean="0"/>
          </a:p>
          <a:p>
            <a:pPr lvl="1">
              <a:lnSpc>
                <a:spcPct val="90000"/>
              </a:lnSpc>
            </a:pPr>
            <a:r>
              <a:rPr lang="en-US" altLang="zh-CN" sz="2400" b="1" dirty="0" smtClean="0"/>
              <a:t>Move: </a:t>
            </a:r>
            <a:r>
              <a:rPr lang="en-US" altLang="zh-CN" sz="2400" b="1" dirty="0" err="1" smtClean="0"/>
              <a:t>Haiming</a:t>
            </a:r>
            <a:r>
              <a:rPr lang="en-US" altLang="zh-CN" sz="2400" b="1" dirty="0" smtClean="0"/>
              <a:t> WANG</a:t>
            </a:r>
          </a:p>
          <a:p>
            <a:pPr lvl="1">
              <a:lnSpc>
                <a:spcPct val="90000"/>
              </a:lnSpc>
            </a:pPr>
            <a:r>
              <a:rPr lang="en-US" altLang="zh-CN" sz="2400" b="1" dirty="0" smtClean="0"/>
              <a:t>Second: </a:t>
            </a:r>
            <a:r>
              <a:rPr lang="en-US" altLang="zh-CN" sz="2400" b="1" dirty="0" err="1" smtClean="0"/>
              <a:t>Dejian</a:t>
            </a:r>
            <a:r>
              <a:rPr lang="en-US" altLang="zh-CN" sz="2400" b="1" dirty="0" smtClean="0"/>
              <a:t> LI</a:t>
            </a:r>
          </a:p>
          <a:p>
            <a:pPr lvl="1">
              <a:lnSpc>
                <a:spcPct val="90000"/>
              </a:lnSpc>
            </a:pPr>
            <a:r>
              <a:rPr lang="en-US" altLang="zh-CN" sz="2400" b="1" dirty="0" smtClean="0"/>
              <a:t>Results: Y  5 N 0  A 0</a:t>
            </a:r>
          </a:p>
          <a:p>
            <a:pPr lvl="1">
              <a:lnSpc>
                <a:spcPct val="90000"/>
              </a:lnSpc>
            </a:pPr>
            <a:r>
              <a:rPr lang="en-US" altLang="zh-CN" sz="2400" b="1" dirty="0" smtClean="0"/>
              <a:t>Motion passes</a:t>
            </a:r>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3</a:t>
            </a:r>
            <a:endParaRPr lang="en-US" dirty="0"/>
          </a:p>
        </p:txBody>
      </p:sp>
      <p:sp>
        <p:nvSpPr>
          <p:cNvPr id="3" name="Content Placeholder 2"/>
          <p:cNvSpPr>
            <a:spLocks noGrp="1"/>
          </p:cNvSpPr>
          <p:nvPr>
            <p:ph idx="1"/>
          </p:nvPr>
        </p:nvSpPr>
        <p:spPr>
          <a:xfrm>
            <a:off x="611560" y="1484784"/>
            <a:ext cx="8136904" cy="4752528"/>
          </a:xfrm>
        </p:spPr>
        <p:txBody>
          <a:bodyPr/>
          <a:lstStyle/>
          <a:p>
            <a:r>
              <a:rPr lang="en-US" altLang="en-US" dirty="0" smtClean="0"/>
              <a:t>Having approved comment resolutions for all of the comments received from WG Initial Letter Ballot on P802.11aj D1.0 </a:t>
            </a:r>
            <a:endParaRPr lang="en-GB" altLang="en-US" dirty="0" smtClean="0"/>
          </a:p>
          <a:p>
            <a:r>
              <a:rPr lang="en-GB" altLang="en-US" dirty="0" smtClean="0"/>
              <a:t>Instruct the editor to generate P802.11aj D2.0,  and</a:t>
            </a:r>
          </a:p>
          <a:p>
            <a:r>
              <a:rPr lang="en-GB" altLang="en-US" dirty="0" smtClean="0"/>
              <a:t>Approve a 15 day Working Group Technical Recirculation Letter Ballot asking the question “Should P802.11aj D1.0 be forwarded to Sponsor Ballot?”</a:t>
            </a:r>
          </a:p>
          <a:p>
            <a:endParaRPr lang="en-GB" altLang="en-US" sz="1800" b="0" dirty="0" smtClean="0"/>
          </a:p>
          <a:p>
            <a:pPr lvl="1">
              <a:lnSpc>
                <a:spcPct val="90000"/>
              </a:lnSpc>
            </a:pPr>
            <a:r>
              <a:rPr lang="en-GB" altLang="en-US" sz="2400" b="1" dirty="0" smtClean="0"/>
              <a:t>Move: </a:t>
            </a:r>
            <a:r>
              <a:rPr lang="en-GB" altLang="en-US" sz="2400" b="1" dirty="0" err="1" smtClean="0"/>
              <a:t>Haiming</a:t>
            </a:r>
            <a:r>
              <a:rPr lang="en-GB" altLang="en-US" sz="2400" b="1" dirty="0" smtClean="0"/>
              <a:t> WANG</a:t>
            </a:r>
          </a:p>
          <a:p>
            <a:pPr lvl="1">
              <a:lnSpc>
                <a:spcPct val="90000"/>
              </a:lnSpc>
            </a:pPr>
            <a:r>
              <a:rPr lang="en-GB" altLang="en-US" sz="2400" b="1" dirty="0" smtClean="0"/>
              <a:t>Second: </a:t>
            </a:r>
            <a:r>
              <a:rPr lang="en-GB" altLang="en-US" sz="2400" b="1" dirty="0" err="1" smtClean="0"/>
              <a:t>Dejian</a:t>
            </a:r>
            <a:r>
              <a:rPr lang="en-GB" altLang="en-US" sz="2400" b="1" dirty="0" smtClean="0"/>
              <a:t> LI</a:t>
            </a:r>
          </a:p>
          <a:p>
            <a:pPr lvl="1">
              <a:lnSpc>
                <a:spcPct val="90000"/>
              </a:lnSpc>
            </a:pPr>
            <a:r>
              <a:rPr lang="en-GB" altLang="en-US" sz="2400" b="1" dirty="0" smtClean="0"/>
              <a:t>Results: Y 5 N 0 A 0</a:t>
            </a:r>
          </a:p>
          <a:p>
            <a:pPr lvl="1">
              <a:lnSpc>
                <a:spcPct val="90000"/>
              </a:lnSpc>
            </a:pPr>
            <a:r>
              <a:rPr lang="en-GB" altLang="en-US" sz="2400" b="1" dirty="0" smtClean="0"/>
              <a:t>Motion passes</a:t>
            </a:r>
          </a:p>
          <a:p>
            <a:endParaRPr lang="en-GB" altLang="en-US" sz="2000" dirty="0" smtClean="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US" dirty="0" smtClean="0"/>
              <a:t>To co-locate future </a:t>
            </a:r>
            <a:r>
              <a:rPr lang="en-US" dirty="0" err="1" smtClean="0"/>
              <a:t>TGaj</a:t>
            </a:r>
            <a:r>
              <a:rPr lang="en-US" dirty="0" smtClean="0"/>
              <a:t> interim meetings with 802.11 WG interim meetings </a:t>
            </a:r>
          </a:p>
          <a:p>
            <a:pPr lvl="1">
              <a:lnSpc>
                <a:spcPct val="90000"/>
              </a:lnSpc>
            </a:pPr>
            <a:endParaRPr lang="en-US" altLang="zh-CN" sz="2400" b="1" dirty="0" smtClean="0"/>
          </a:p>
          <a:p>
            <a:pPr lvl="1">
              <a:lnSpc>
                <a:spcPct val="90000"/>
              </a:lnSpc>
            </a:pPr>
            <a:r>
              <a:rPr lang="en-US" altLang="zh-CN" sz="2400" b="1" dirty="0" smtClean="0"/>
              <a:t>Move:  </a:t>
            </a:r>
            <a:r>
              <a:rPr lang="en-US" altLang="zh-CN" sz="2400" b="1" dirty="0" err="1" smtClean="0"/>
              <a:t>Haiming</a:t>
            </a:r>
            <a:r>
              <a:rPr lang="en-US" altLang="zh-CN" sz="2400" b="1" dirty="0" smtClean="0"/>
              <a:t> WANG</a:t>
            </a:r>
            <a:endParaRPr lang="en-US" altLang="zh-CN" sz="2400" dirty="0" smtClean="0"/>
          </a:p>
          <a:p>
            <a:pPr lvl="1">
              <a:lnSpc>
                <a:spcPct val="90000"/>
              </a:lnSpc>
            </a:pPr>
            <a:r>
              <a:rPr lang="en-US" altLang="zh-CN" sz="2400" b="1" dirty="0" smtClean="0"/>
              <a:t>Second: </a:t>
            </a:r>
            <a:r>
              <a:rPr lang="en-US" altLang="zh-CN" sz="2400" b="1" dirty="0" err="1" smtClean="0"/>
              <a:t>Shiwen</a:t>
            </a:r>
            <a:r>
              <a:rPr lang="en-US" altLang="zh-CN" sz="2400" b="1" dirty="0" smtClean="0"/>
              <a:t> HE</a:t>
            </a:r>
            <a:endParaRPr lang="en-US" altLang="zh-CN" sz="2400" dirty="0" smtClean="0"/>
          </a:p>
          <a:p>
            <a:pPr lvl="1">
              <a:lnSpc>
                <a:spcPct val="90000"/>
              </a:lnSpc>
            </a:pPr>
            <a:r>
              <a:rPr lang="en-US" altLang="zh-CN" sz="2400" b="1" dirty="0" smtClean="0"/>
              <a:t>Results: Y 5  N 0  A 0</a:t>
            </a:r>
          </a:p>
          <a:p>
            <a:pPr lvl="1">
              <a:lnSpc>
                <a:spcPct val="90000"/>
              </a:lnSpc>
            </a:pPr>
            <a:r>
              <a:rPr lang="en-US" altLang="zh-CN" sz="2400" b="1" dirty="0" smtClean="0"/>
              <a:t>Motion passes</a:t>
            </a:r>
          </a:p>
          <a:p>
            <a:pPr lvl="1">
              <a:lnSpc>
                <a:spcPct val="90000"/>
              </a:lnSpc>
            </a:pPr>
            <a:endParaRPr lang="en-US" altLang="zh-CN" sz="2400" dirty="0" smtClean="0"/>
          </a:p>
          <a:p>
            <a:endParaRPr lang="en-US" dirty="0" smtClean="0"/>
          </a:p>
          <a:p>
            <a:pPr marL="0" indent="0">
              <a:buNone/>
            </a:pP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11791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July meeting</a:t>
            </a:r>
            <a:endParaRPr lang="en-US" dirty="0"/>
          </a:p>
        </p:txBody>
      </p:sp>
      <p:sp>
        <p:nvSpPr>
          <p:cNvPr id="3" name="Content Placeholder 2"/>
          <p:cNvSpPr>
            <a:spLocks noGrp="1"/>
          </p:cNvSpPr>
          <p:nvPr>
            <p:ph idx="1"/>
          </p:nvPr>
        </p:nvSpPr>
        <p:spPr/>
        <p:txBody>
          <a:bodyPr/>
          <a:lstStyle/>
          <a:p>
            <a:r>
              <a:rPr lang="en-US" sz="2800" dirty="0" smtClean="0"/>
              <a:t>Comment resolution for 802.11aj D2.0 WG recirculation Letter Ballot</a:t>
            </a:r>
          </a:p>
          <a:p>
            <a:endParaRPr lang="en-US" sz="2800" dirty="0" smtClean="0"/>
          </a:p>
          <a:p>
            <a:r>
              <a:rPr lang="en-US" altLang="zh-CN" sz="2800" dirty="0" smtClean="0"/>
              <a:t>Review Task Group timeline</a:t>
            </a:r>
            <a:endParaRPr lang="en-US" sz="2800" dirty="0" smtClean="0"/>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7</a:t>
            </a:r>
            <a:r>
              <a:rPr lang="en-US" altLang="zh-CN" sz="2600" b="1" baseline="30000" dirty="0" smtClean="0"/>
              <a:t>th</a:t>
            </a:r>
            <a:r>
              <a:rPr lang="en-US" altLang="zh-CN" sz="2600" b="1" dirty="0" smtClean="0"/>
              <a:t>  July,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(8</a:t>
            </a:r>
            <a:r>
              <a:rPr lang="en-US" altLang="zh-CN" sz="2400" b="1" baseline="30000" dirty="0" smtClean="0"/>
              <a:t>th</a:t>
            </a:r>
            <a:r>
              <a:rPr lang="en-US" altLang="zh-CN" sz="2400" b="1" dirty="0" smtClean="0"/>
              <a:t>  July, 2016, 9am </a:t>
            </a:r>
            <a:r>
              <a:rPr lang="en-US" altLang="zh-CN" sz="2400" b="1" dirty="0"/>
              <a:t>Beijing Time)</a:t>
            </a:r>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 </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1800" dirty="0" smtClean="0"/>
              <a:t>11-16/715r0 - lb217-comment-resolutions-to-cid-51-104, 105, 150 and 115</a:t>
            </a:r>
            <a:endParaRPr lang="en-US" altLang="zh-CN" sz="1800" dirty="0" smtClean="0"/>
          </a:p>
          <a:p>
            <a:pPr lvl="1">
              <a:lnSpc>
                <a:spcPct val="90000"/>
              </a:lnSpc>
            </a:pPr>
            <a:r>
              <a:rPr lang="en-US" sz="1800" dirty="0" smtClean="0"/>
              <a:t>11-16/719r0 - Proposed resolution to CID 100, 101, 102, etc. in LB217</a:t>
            </a:r>
          </a:p>
          <a:p>
            <a:pPr>
              <a:lnSpc>
                <a:spcPct val="90000"/>
              </a:lnSpc>
            </a:pPr>
            <a:r>
              <a:rPr lang="en-US" altLang="zh-CN" sz="2400" dirty="0" smtClean="0"/>
              <a:t>Wednesday, 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a:lnSpc>
                <a:spcPct val="90000"/>
              </a:lnSpc>
            </a:pPr>
            <a:r>
              <a:rPr lang="en-US" altLang="zh-CN" sz="2400" dirty="0" smtClean="0"/>
              <a:t>Thursday, May 19,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1800" dirty="0"/>
              <a:t>Resolution for Comments on IEEE 802.11aj D1.0 WG Initial Letter Ballot</a:t>
            </a:r>
          </a:p>
          <a:p>
            <a:pPr lvl="1">
              <a:lnSpc>
                <a:spcPct val="90000"/>
              </a:lnSpc>
            </a:pPr>
            <a:r>
              <a:rPr lang="en-US" altLang="zh-CN" sz="1800" dirty="0" smtClean="0">
                <a:sym typeface="Wingdings" panose="05000000000000000000" pitchFamily="2" charset="2"/>
              </a:rPr>
              <a:t>Prepare for IEEE 802.11aj D2.0 WG LB recirculation</a:t>
            </a:r>
          </a:p>
          <a:p>
            <a:pPr lvl="1">
              <a:lnSpc>
                <a:spcPct val="90000"/>
              </a:lnSpc>
            </a:pPr>
            <a:r>
              <a:rPr lang="en-US" altLang="zh-CN" sz="1800" dirty="0" err="1" smtClean="0">
                <a:cs typeface="Arial" panose="020B0604020202020204" pitchFamily="34" charset="0"/>
              </a:rPr>
              <a:t>TGaj</a:t>
            </a:r>
            <a:r>
              <a:rPr lang="en-US" altLang="zh-CN" sz="1800" dirty="0" smtClean="0">
                <a:cs typeface="Arial" panose="020B0604020202020204" pitchFamily="34" charset="0"/>
              </a:rPr>
              <a:t> vice chair position discussion and reaffirmation</a:t>
            </a:r>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July meeting</a:t>
            </a:r>
          </a:p>
          <a:p>
            <a:pPr lvl="1"/>
            <a:r>
              <a:rPr lang="en-US" altLang="zh-CN" sz="1800" dirty="0" smtClean="0"/>
              <a:t>Conference call time</a:t>
            </a:r>
            <a:endParaRPr lang="en-US" altLang="zh-CN" sz="18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116181</TotalTime>
  <Words>1726</Words>
  <Application>Microsoft Macintosh PowerPoint</Application>
  <PresentationFormat>全屏显示(4:3)</PresentationFormat>
  <Paragraphs>266</Paragraphs>
  <Slides>20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Approve the meeting minutes</vt:lpstr>
      <vt:lpstr>IEEE 802.11aj Agenda for the Week</vt:lpstr>
      <vt:lpstr>IEEE 802.11aj Agenda for the Week</vt:lpstr>
      <vt:lpstr>Motion 1</vt:lpstr>
      <vt:lpstr>Motion 2</vt:lpstr>
      <vt:lpstr>Motion 3</vt:lpstr>
      <vt:lpstr>Motion 4</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3568</cp:revision>
  <cp:lastPrinted>1998-02-10T13:28:06Z</cp:lastPrinted>
  <dcterms:created xsi:type="dcterms:W3CDTF">2007-04-17T18:10:23Z</dcterms:created>
  <dcterms:modified xsi:type="dcterms:W3CDTF">2016-05-20T03:58:40Z</dcterms:modified>
</cp:coreProperties>
</file>