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448" r:id="rId2"/>
    <p:sldId id="449" r:id="rId3"/>
    <p:sldId id="602" r:id="rId4"/>
    <p:sldId id="604" r:id="rId5"/>
    <p:sldId id="589" r:id="rId6"/>
    <p:sldId id="590" r:id="rId7"/>
    <p:sldId id="458" r:id="rId8"/>
    <p:sldId id="592" r:id="rId9"/>
    <p:sldId id="591" r:id="rId10"/>
    <p:sldId id="613" r:id="rId11"/>
    <p:sldId id="612" r:id="rId12"/>
    <p:sldId id="614" r:id="rId13"/>
    <p:sldId id="611" r:id="rId14"/>
  </p:sldIdLst>
  <p:sldSz cx="9144000" cy="6858000" type="screen4x3"/>
  <p:notesSz cx="6934200" cy="9280525"/>
  <p:custDataLst>
    <p:tags r:id="rId17"/>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95" d="100"/>
          <a:sy n="95" d="100"/>
        </p:scale>
        <p:origin x="-1018"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7"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802.11-16/0517r2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2016-05-17</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538163" y="3048000"/>
          <a:ext cx="7488237" cy="1473200"/>
        </p:xfrm>
        <a:graphic>
          <a:graphicData uri="http://schemas.openxmlformats.org/presentationml/2006/ole">
            <p:oleObj spid="_x0000_s28767" name="Document" r:id="rId4" imgW="8798805" imgH="1824452" progId="Word.Document.8">
              <p:embed/>
            </p:oleObj>
          </a:graphicData>
        </a:graphic>
      </p:graphicFrame>
      <p:sp>
        <p:nvSpPr>
          <p:cNvPr id="11"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May 17, 2016 08:00 – 10:00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March meeting (11-16/0502r0)</a:t>
            </a:r>
          </a:p>
          <a:p>
            <a:pPr lvl="1"/>
            <a:r>
              <a:rPr lang="en-US" sz="2000" dirty="0" err="1" smtClean="0"/>
              <a:t>TGaj</a:t>
            </a:r>
            <a:r>
              <a:rPr lang="en-US" sz="2000" dirty="0" smtClean="0"/>
              <a:t> comments database (11-16/0193r3)</a:t>
            </a:r>
          </a:p>
          <a:p>
            <a:pPr lvl="1"/>
            <a:r>
              <a:rPr lang="en-US" sz="2000" dirty="0" err="1" smtClean="0"/>
              <a:t>TGaj</a:t>
            </a:r>
            <a:r>
              <a:rPr lang="en-US" sz="2000" dirty="0" smtClean="0"/>
              <a:t> Editor Report for WG Initial Letter Ballot (11-16/0205r2)</a:t>
            </a:r>
          </a:p>
          <a:p>
            <a:pPr lvl="1">
              <a:lnSpc>
                <a:spcPct val="90000"/>
              </a:lnSpc>
            </a:pPr>
            <a:r>
              <a:rPr lang="en-US" sz="2000" dirty="0" smtClean="0"/>
              <a:t>Resolution for Comments on </a:t>
            </a:r>
            <a:r>
              <a:rPr lang="en-US" sz="2000" dirty="0" err="1" smtClean="0"/>
              <a:t>TGaj</a:t>
            </a:r>
            <a:r>
              <a:rPr lang="en-US" sz="2000" dirty="0" smtClean="0"/>
              <a:t> D1.0 Initial Letter Ballot 217</a:t>
            </a:r>
          </a:p>
          <a:p>
            <a:pPr lvl="2">
              <a:lnSpc>
                <a:spcPct val="90000"/>
              </a:lnSpc>
            </a:pPr>
            <a:r>
              <a:rPr lang="en-US" sz="1600" dirty="0" smtClean="0"/>
              <a:t>11-16/0685r0 - LB217 Comment Resolutions to CID 99, 122, and 163</a:t>
            </a:r>
          </a:p>
          <a:p>
            <a:pPr lvl="2">
              <a:lnSpc>
                <a:spcPct val="90000"/>
              </a:lnSpc>
            </a:pPr>
            <a:r>
              <a:rPr lang="en-US" sz="1600" dirty="0" smtClean="0"/>
              <a:t>11-16/705r1 -Proposed resolution to CID 41,42,44,84, 98, 111, 151 and 168 in LB217</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smtClean="0"/>
              <a:t>Approve the meeting minutes</a:t>
            </a:r>
          </a:p>
        </p:txBody>
      </p:sp>
      <p:sp>
        <p:nvSpPr>
          <p:cNvPr id="46082" name="Content Placeholder 2"/>
          <p:cNvSpPr>
            <a:spLocks noGrp="1"/>
          </p:cNvSpPr>
          <p:nvPr>
            <p:ph idx="1"/>
          </p:nvPr>
        </p:nvSpPr>
        <p:spPr/>
        <p:txBody>
          <a:bodyPr/>
          <a:lstStyle/>
          <a:p>
            <a:r>
              <a:rPr lang="en-US" altLang="zh-CN" dirty="0" smtClean="0"/>
              <a:t>IEEE 802.11aj March meeting minutes (11-16/0502r0)</a:t>
            </a:r>
          </a:p>
          <a:p>
            <a:endParaRPr lang="en-US" altLang="zh-CN" dirty="0" smtClean="0"/>
          </a:p>
          <a:p>
            <a:pPr lvl="1">
              <a:lnSpc>
                <a:spcPct val="90000"/>
              </a:lnSpc>
            </a:pPr>
            <a:r>
              <a:rPr lang="en-US" altLang="zh-CN" sz="2400" b="1" dirty="0" smtClean="0"/>
              <a:t>Move: </a:t>
            </a:r>
            <a:r>
              <a:rPr lang="en-US" altLang="zh-CN" sz="2400" dirty="0" err="1" smtClean="0"/>
              <a:t>Haiming</a:t>
            </a:r>
            <a:r>
              <a:rPr lang="en-US" altLang="zh-CN" sz="2400" dirty="0" smtClean="0"/>
              <a:t> Wang</a:t>
            </a:r>
          </a:p>
          <a:p>
            <a:pPr lvl="1">
              <a:lnSpc>
                <a:spcPct val="90000"/>
              </a:lnSpc>
            </a:pPr>
            <a:r>
              <a:rPr lang="en-US" altLang="zh-CN" sz="2400" b="1" dirty="0" smtClean="0"/>
              <a:t>Second: </a:t>
            </a:r>
            <a:r>
              <a:rPr lang="en-US" altLang="zh-CN" sz="2400" dirty="0" err="1" smtClean="0"/>
              <a:t>Dejian</a:t>
            </a:r>
            <a:r>
              <a:rPr lang="en-US" altLang="zh-CN" sz="2400" dirty="0" smtClean="0"/>
              <a:t> Li</a:t>
            </a:r>
          </a:p>
          <a:p>
            <a:pPr lvl="1">
              <a:lnSpc>
                <a:spcPct val="90000"/>
              </a:lnSpc>
            </a:pPr>
            <a:r>
              <a:rPr lang="en-US" altLang="zh-CN" sz="2400" b="1" dirty="0" smtClean="0"/>
              <a:t>Results: </a:t>
            </a:r>
            <a:r>
              <a:rPr lang="en-US" altLang="zh-CN" sz="2400" dirty="0" smtClean="0"/>
              <a:t>Approved by unanimous consent</a:t>
            </a:r>
          </a:p>
          <a:p>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11</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a:t>Xiaoming Peng (I2R)</a:t>
            </a:r>
          </a:p>
        </p:txBody>
      </p:sp>
      <p:sp>
        <p:nvSpPr>
          <p:cNvPr id="8" name="Date Placeholder 3"/>
          <p:cNvSpPr>
            <a:spLocks noGrp="1"/>
          </p:cNvSpPr>
          <p:nvPr>
            <p:ph type="dt" sz="quarter" idx="10"/>
          </p:nvPr>
        </p:nvSpPr>
        <p:spPr/>
        <p:txBody>
          <a:bodyPr/>
          <a:lstStyle/>
          <a:p>
            <a:pPr>
              <a:defRPr/>
            </a:pPr>
            <a:r>
              <a:rPr lang="en-US"/>
              <a:t>May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608512"/>
          </a:xfrm>
        </p:spPr>
        <p:txBody>
          <a:bodyPr/>
          <a:lstStyle/>
          <a:p>
            <a:pPr>
              <a:lnSpc>
                <a:spcPct val="90000"/>
              </a:lnSpc>
            </a:pPr>
            <a:r>
              <a:rPr lang="en-US" altLang="zh-CN" sz="2400" dirty="0" smtClean="0"/>
              <a:t>Wednesday, May 18, 2016 08:00 – 10:00</a:t>
            </a:r>
          </a:p>
          <a:p>
            <a:pPr lvl="1">
              <a:lnSpc>
                <a:spcPct val="90000"/>
              </a:lnSpc>
            </a:pPr>
            <a:r>
              <a:rPr lang="en-US" sz="2000" dirty="0" smtClean="0"/>
              <a:t>11-16/715r0 - lb217-comment-resolutions-to-cid-51-104, 105, 150 and 115</a:t>
            </a:r>
            <a:endParaRPr lang="en-US" altLang="zh-CN" sz="2000" dirty="0" smtClean="0"/>
          </a:p>
          <a:p>
            <a:pPr lvl="1">
              <a:lnSpc>
                <a:spcPct val="90000"/>
              </a:lnSpc>
            </a:pPr>
            <a:r>
              <a:rPr lang="en-US" sz="2000" dirty="0" smtClean="0"/>
              <a:t>11-16/719r0 - Proposed resolution to CID 100, 101, 102, etc. in LB217</a:t>
            </a:r>
          </a:p>
          <a:p>
            <a:pPr lvl="1">
              <a:lnSpc>
                <a:spcPct val="90000"/>
              </a:lnSpc>
            </a:pPr>
            <a:endParaRPr lang="en-US" altLang="zh-CN" sz="20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13</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xmlns="" val="1995573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400" dirty="0">
                <a:latin typeface="Times New Roman" charset="0"/>
              </a:rPr>
              <a:t> Agenda for </a:t>
            </a:r>
            <a:r>
              <a:rPr lang="en-GB" sz="2400" dirty="0" smtClean="0">
                <a:latin typeface="Times New Roman" charset="0"/>
              </a:rPr>
              <a:t>IEEE 802.11aj </a:t>
            </a:r>
            <a:r>
              <a:rPr lang="en-GB" sz="2400" dirty="0">
                <a:latin typeface="Times New Roman" charset="0"/>
              </a:rPr>
              <a:t>meeting for </a:t>
            </a:r>
            <a:r>
              <a:rPr lang="en-GB" sz="2400" dirty="0" smtClean="0">
                <a:latin typeface="Times New Roman" charset="0"/>
              </a:rPr>
              <a:t>May 2016, Hawaii, USA</a:t>
            </a:r>
            <a:endParaRPr lang="en-US" sz="24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altLang="zh-CN" smtClean="0"/>
              <a:t>Xiaoming Peng (I2R)</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smtClean="0"/>
              <a:t>May 2016</a:t>
            </a:r>
            <a:endParaRPr lang="en-GB" sz="1800"/>
          </a:p>
        </p:txBody>
      </p:sp>
      <p:sp>
        <p:nvSpPr>
          <p:cNvPr id="16387" name="Footer Placeholder 2"/>
          <p:cNvSpPr>
            <a:spLocks noGrp="1"/>
          </p:cNvSpPr>
          <p:nvPr>
            <p:ph type="ftr" sz="quarter" idx="4294967295"/>
          </p:nvPr>
        </p:nvSpPr>
        <p:spPr>
          <a:xfrm>
            <a:off x="6137275" y="6475413"/>
            <a:ext cx="240665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smtClean="0"/>
              <a:t>Xiaoming Peng (I2R)</a:t>
            </a:r>
            <a:endParaRPr lang="en-GB" sz="1200" b="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smtClean="0"/>
              <a:t>May 2016</a:t>
            </a:r>
            <a:endParaRPr lang="en-GB" sz="1800"/>
          </a:p>
        </p:txBody>
      </p:sp>
      <p:sp>
        <p:nvSpPr>
          <p:cNvPr id="17411" name="Footer Placeholder 4"/>
          <p:cNvSpPr>
            <a:spLocks noGrp="1"/>
          </p:cNvSpPr>
          <p:nvPr>
            <p:ph type="ftr" sz="quarter" idx="4294967295"/>
          </p:nvPr>
        </p:nvSpPr>
        <p:spPr>
          <a:xfrm>
            <a:off x="6137275" y="6475413"/>
            <a:ext cx="240665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smtClean="0"/>
              <a:t>Xiaoming Peng (I2R)</a:t>
            </a:r>
            <a:endParaRPr lang="en-GB" sz="1200" b="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March meeting</a:t>
            </a:r>
          </a:p>
          <a:p>
            <a:r>
              <a:rPr lang="en-US" altLang="zh-CN" b="0" dirty="0" smtClean="0">
                <a:latin typeface="+mj-lt"/>
                <a:cs typeface="Arial" panose="020B0604020202020204" pitchFamily="34" charset="0"/>
              </a:rPr>
              <a:t>Approve the meeting minutes for March</a:t>
            </a:r>
            <a:r>
              <a:rPr lang="en-US" altLang="zh-CN" b="0" dirty="0" smtClean="0">
                <a:cs typeface="Arial" panose="020B0604020202020204" pitchFamily="34" charset="0"/>
              </a:rPr>
              <a:t> </a:t>
            </a:r>
            <a:r>
              <a:rPr lang="en-US" altLang="zh-CN" b="0" dirty="0" smtClean="0">
                <a:latin typeface="+mj-lt"/>
                <a:cs typeface="Arial" panose="020B0604020202020204" pitchFamily="34" charset="0"/>
              </a:rPr>
              <a:t>meeting</a:t>
            </a:r>
          </a:p>
          <a:p>
            <a:r>
              <a:rPr lang="en-US" altLang="zh-CN" b="0" dirty="0" smtClean="0">
                <a:latin typeface="+mj-lt"/>
                <a:cs typeface="Arial" panose="020B0604020202020204" pitchFamily="34" charset="0"/>
              </a:rPr>
              <a:t>Comment Resolution for WG Initial Letter Ballot 217</a:t>
            </a:r>
          </a:p>
          <a:p>
            <a:r>
              <a:rPr lang="en-US" altLang="zh-CN" b="0" dirty="0" err="1" smtClean="0">
                <a:latin typeface="+mj-lt"/>
                <a:cs typeface="Arial" panose="020B0604020202020204" pitchFamily="34" charset="0"/>
              </a:rPr>
              <a:t>TGaj</a:t>
            </a:r>
            <a:r>
              <a:rPr lang="en-US" altLang="zh-CN" b="0" dirty="0" smtClean="0">
                <a:latin typeface="+mj-lt"/>
                <a:cs typeface="Arial" panose="020B0604020202020204" pitchFamily="34" charset="0"/>
              </a:rPr>
              <a:t> vice chair position discussion and reaffirmation</a:t>
            </a:r>
          </a:p>
          <a:p>
            <a:r>
              <a:rPr lang="en-US" altLang="zh-CN" b="0" dirty="0" smtClean="0">
                <a:latin typeface="+mj-lt"/>
                <a:cs typeface="Arial" panose="020B0604020202020204" pitchFamily="34" charset="0"/>
              </a:rPr>
              <a:t>Prepare for WG LB recirculation</a:t>
            </a:r>
          </a:p>
          <a:p>
            <a:r>
              <a:rPr lang="en-US" altLang="zh-CN" b="0" dirty="0" smtClean="0">
                <a:latin typeface="+mj-lt"/>
                <a:cs typeface="Arial" panose="020B0604020202020204" pitchFamily="34" charset="0"/>
              </a:rPr>
              <a:t>Meeting venue discussion</a:t>
            </a:r>
          </a:p>
          <a:p>
            <a:r>
              <a:rPr lang="en-US" altLang="zh-CN" b="0" dirty="0" smtClean="0">
                <a:latin typeface="+mj-lt"/>
                <a:cs typeface="Arial" panose="020B0604020202020204" pitchFamily="34" charset="0"/>
              </a:rPr>
              <a:t>Planning for July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May 17, 2016 08:00 – 10:00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March meeting (11-16/0502r0)</a:t>
            </a:r>
          </a:p>
          <a:p>
            <a:pPr lvl="1"/>
            <a:r>
              <a:rPr lang="en-US" sz="2000" dirty="0" err="1" smtClean="0"/>
              <a:t>TGaj</a:t>
            </a:r>
            <a:r>
              <a:rPr lang="en-US" sz="2000" dirty="0" smtClean="0"/>
              <a:t> comments database (11-16/0193r3)</a:t>
            </a:r>
          </a:p>
          <a:p>
            <a:pPr lvl="1"/>
            <a:r>
              <a:rPr lang="en-US" sz="2000" dirty="0" err="1" smtClean="0"/>
              <a:t>TGaj</a:t>
            </a:r>
            <a:r>
              <a:rPr lang="en-US" sz="2000" dirty="0" smtClean="0"/>
              <a:t> Editor Report for WG Initial Letter Ballot (11-16/0205r2)</a:t>
            </a:r>
          </a:p>
          <a:p>
            <a:pPr lvl="1">
              <a:lnSpc>
                <a:spcPct val="90000"/>
              </a:lnSpc>
            </a:pPr>
            <a:r>
              <a:rPr lang="en-US" sz="2000" dirty="0" smtClean="0"/>
              <a:t>Resolution for Comments on </a:t>
            </a:r>
            <a:r>
              <a:rPr lang="en-US" sz="2000" dirty="0" err="1" smtClean="0"/>
              <a:t>TGaj</a:t>
            </a:r>
            <a:r>
              <a:rPr lang="en-US" sz="2000" dirty="0" smtClean="0"/>
              <a:t> D1.0 Initial Letter Ballot 217</a:t>
            </a:r>
          </a:p>
          <a:p>
            <a:pPr lvl="2">
              <a:lnSpc>
                <a:spcPct val="90000"/>
              </a:lnSpc>
            </a:pPr>
            <a:r>
              <a:rPr lang="en-US" sz="1600" dirty="0" smtClean="0"/>
              <a:t>11-16/0685r0 - LB217 Comment Resolutions to CID 99, 122, and 163</a:t>
            </a:r>
          </a:p>
          <a:p>
            <a:pPr lvl="2">
              <a:lnSpc>
                <a:spcPct val="90000"/>
              </a:lnSpc>
            </a:pPr>
            <a:r>
              <a:rPr lang="en-US" sz="1600" dirty="0" smtClean="0"/>
              <a:t>11-16/705r1 -Proposed resolution to CID 41,42,44,84, 98, 111, 151 and 168 in </a:t>
            </a:r>
            <a:r>
              <a:rPr lang="en-US" sz="1600" dirty="0" smtClean="0"/>
              <a:t>LB217 </a:t>
            </a:r>
            <a:endParaRPr lang="en-US" sz="1600"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608512"/>
          </a:xfrm>
        </p:spPr>
        <p:txBody>
          <a:bodyPr/>
          <a:lstStyle/>
          <a:p>
            <a:pPr>
              <a:lnSpc>
                <a:spcPct val="90000"/>
              </a:lnSpc>
            </a:pPr>
            <a:r>
              <a:rPr lang="en-US" altLang="zh-CN" sz="2400" dirty="0" smtClean="0"/>
              <a:t>Wednesday,  May 18, 2016 08:00 – 10:00</a:t>
            </a:r>
          </a:p>
          <a:p>
            <a:pPr lvl="1">
              <a:lnSpc>
                <a:spcPct val="90000"/>
              </a:lnSpc>
            </a:pPr>
            <a:r>
              <a:rPr lang="en-US" sz="1800" dirty="0" smtClean="0"/>
              <a:t>11-16/715r0 - lb217-comment-resolutions-to-cid-51-104, 105, 150 and 115</a:t>
            </a:r>
            <a:endParaRPr lang="en-US" altLang="zh-CN" sz="1800" dirty="0" smtClean="0"/>
          </a:p>
          <a:p>
            <a:pPr lvl="1">
              <a:lnSpc>
                <a:spcPct val="90000"/>
              </a:lnSpc>
            </a:pPr>
            <a:r>
              <a:rPr lang="en-US" sz="1800" dirty="0" smtClean="0"/>
              <a:t>11-16/719r0 - Proposed resolution to CID 100, 101, 102, etc. in LB217</a:t>
            </a:r>
          </a:p>
          <a:p>
            <a:pPr>
              <a:lnSpc>
                <a:spcPct val="90000"/>
              </a:lnSpc>
            </a:pPr>
            <a:r>
              <a:rPr lang="en-US" altLang="zh-CN" sz="2400" dirty="0" smtClean="0"/>
              <a:t>Wednesday</a:t>
            </a:r>
            <a:r>
              <a:rPr lang="en-US" altLang="zh-CN" sz="2400" dirty="0" smtClean="0"/>
              <a:t>, May 18, </a:t>
            </a:r>
            <a:r>
              <a:rPr lang="en-US" altLang="zh-CN" sz="2400" dirty="0"/>
              <a:t>2016 </a:t>
            </a:r>
            <a:r>
              <a:rPr lang="en-US" altLang="zh-CN" sz="2400" dirty="0" smtClean="0"/>
              <a:t>16</a:t>
            </a:r>
            <a:r>
              <a:rPr lang="en-US" altLang="zh-CN" sz="2400" dirty="0"/>
              <a:t>:00 – 18:00</a:t>
            </a:r>
            <a:endParaRPr lang="en-US" sz="2000" dirty="0"/>
          </a:p>
          <a:p>
            <a:pPr lvl="1">
              <a:lnSpc>
                <a:spcPct val="90000"/>
              </a:lnSpc>
            </a:pPr>
            <a:r>
              <a:rPr lang="en-US" sz="2000" dirty="0" smtClean="0"/>
              <a:t>11-16/705r1 -Proposed resolution to CID 41,42,44,84, 98, 111, 151 and 168 in </a:t>
            </a:r>
            <a:r>
              <a:rPr lang="en-US" sz="2000" dirty="0" smtClean="0"/>
              <a:t>LB217 </a:t>
            </a:r>
            <a:r>
              <a:rPr lang="zh-CN" altLang="en-US" sz="2000" dirty="0" smtClean="0"/>
              <a:t>（</a:t>
            </a:r>
            <a:r>
              <a:rPr lang="en-US" altLang="zh-CN" sz="2000" dirty="0" smtClean="0"/>
              <a:t>continue</a:t>
            </a:r>
            <a:r>
              <a:rPr lang="zh-CN" altLang="en-US" sz="2000" dirty="0" smtClean="0"/>
              <a:t>）</a:t>
            </a:r>
            <a:endParaRPr lang="en-US" altLang="zh-CN" sz="2000" dirty="0" smtClean="0"/>
          </a:p>
          <a:p>
            <a:pPr lvl="1">
              <a:lnSpc>
                <a:spcPct val="90000"/>
              </a:lnSpc>
            </a:pPr>
            <a:r>
              <a:rPr lang="en-US" sz="2000" dirty="0" smtClean="0"/>
              <a:t>11-16/718r0 </a:t>
            </a:r>
            <a:r>
              <a:rPr lang="en-US" sz="2000" dirty="0" smtClean="0"/>
              <a:t>- </a:t>
            </a:r>
            <a:r>
              <a:rPr lang="en-US" sz="2000" dirty="0" smtClean="0"/>
              <a:t>LB217 </a:t>
            </a:r>
            <a:r>
              <a:rPr lang="en-US" sz="2000" dirty="0" smtClean="0"/>
              <a:t>Comment Resolutions to CID 106 - 109</a:t>
            </a:r>
          </a:p>
          <a:p>
            <a:pPr>
              <a:lnSpc>
                <a:spcPct val="90000"/>
              </a:lnSpc>
            </a:pPr>
            <a:r>
              <a:rPr lang="en-US" altLang="zh-CN" sz="2400" dirty="0" smtClean="0"/>
              <a:t>Thursday</a:t>
            </a:r>
            <a:r>
              <a:rPr lang="en-US" altLang="zh-CN" sz="2400" dirty="0" smtClean="0"/>
              <a:t>, March 19,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1800" dirty="0"/>
              <a:t>Resolution for Comments on IEEE 802.11aj D1.0 WG Initial Letter Ballot</a:t>
            </a:r>
          </a:p>
          <a:p>
            <a:pPr lvl="1">
              <a:lnSpc>
                <a:spcPct val="90000"/>
              </a:lnSpc>
            </a:pPr>
            <a:r>
              <a:rPr lang="en-US" altLang="zh-CN" sz="1800" dirty="0" smtClean="0">
                <a:sym typeface="Wingdings" panose="05000000000000000000" pitchFamily="2" charset="2"/>
              </a:rPr>
              <a:t>Prepare </a:t>
            </a:r>
            <a:r>
              <a:rPr lang="en-US" altLang="zh-CN" sz="1800" dirty="0" smtClean="0">
                <a:sym typeface="Wingdings" panose="05000000000000000000" pitchFamily="2" charset="2"/>
              </a:rPr>
              <a:t>for IEEE 802.11aj D2.0 WG LB </a:t>
            </a:r>
            <a:r>
              <a:rPr lang="en-US" altLang="zh-CN" sz="1800" dirty="0" smtClean="0">
                <a:sym typeface="Wingdings" panose="05000000000000000000" pitchFamily="2" charset="2"/>
              </a:rPr>
              <a:t>recirculation</a:t>
            </a:r>
          </a:p>
          <a:p>
            <a:pPr lvl="1">
              <a:lnSpc>
                <a:spcPct val="90000"/>
              </a:lnSpc>
            </a:pPr>
            <a:r>
              <a:rPr lang="en-US" altLang="zh-CN" sz="1800" dirty="0" err="1" smtClean="0">
                <a:cs typeface="Arial" panose="020B0604020202020204" pitchFamily="34" charset="0"/>
              </a:rPr>
              <a:t>TGaj</a:t>
            </a:r>
            <a:r>
              <a:rPr lang="en-US" altLang="zh-CN" sz="1800" dirty="0" smtClean="0">
                <a:cs typeface="Arial" panose="020B0604020202020204" pitchFamily="34" charset="0"/>
              </a:rPr>
              <a:t> vice chair position discussion and reaffirmation</a:t>
            </a:r>
          </a:p>
          <a:p>
            <a:pPr lvl="1">
              <a:lnSpc>
                <a:spcPct val="90000"/>
              </a:lnSpc>
            </a:pPr>
            <a:r>
              <a:rPr lang="en-US" altLang="zh-CN" sz="1800" dirty="0" smtClean="0">
                <a:cs typeface="Arial" panose="020B0604020202020204" pitchFamily="34" charset="0"/>
              </a:rPr>
              <a:t>Motion</a:t>
            </a:r>
            <a:endParaRPr lang="en-US" altLang="zh-CN" sz="1800" dirty="0">
              <a:sym typeface="Wingdings" panose="05000000000000000000" pitchFamily="2" charset="2"/>
            </a:endParaRPr>
          </a:p>
          <a:p>
            <a:pPr lvl="1"/>
            <a:r>
              <a:rPr lang="en-US" altLang="zh-CN" sz="1800" dirty="0">
                <a:cs typeface="Arial" panose="020B0604020202020204" pitchFamily="34" charset="0"/>
                <a:sym typeface="Wingdings" panose="05000000000000000000" pitchFamily="2" charset="2"/>
              </a:rPr>
              <a:t>Plan for </a:t>
            </a:r>
            <a:r>
              <a:rPr lang="en-US" altLang="zh-CN" sz="1800" dirty="0" smtClean="0">
                <a:cs typeface="Arial" panose="020B0604020202020204" pitchFamily="34" charset="0"/>
                <a:sym typeface="Wingdings" panose="05000000000000000000" pitchFamily="2" charset="2"/>
              </a:rPr>
              <a:t>July meeting</a:t>
            </a:r>
          </a:p>
          <a:p>
            <a:pPr lvl="1"/>
            <a:r>
              <a:rPr lang="en-US" altLang="zh-CN" sz="1800" dirty="0" smtClean="0"/>
              <a:t>Conference call time</a:t>
            </a:r>
            <a:endParaRPr lang="en-US" altLang="zh-CN" sz="1800" dirty="0"/>
          </a:p>
          <a:p>
            <a:pPr lvl="1">
              <a:lnSpc>
                <a:spcPct val="90000"/>
              </a:lnSpc>
            </a:pPr>
            <a:endParaRPr lang="en-US" altLang="zh-CN" sz="20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115373</TotalTime>
  <Words>1204</Words>
  <Application>Microsoft Macintosh PowerPoint</Application>
  <PresentationFormat>全屏显示(4:3)</PresentationFormat>
  <Paragraphs>184</Paragraphs>
  <Slides>13</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5"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IEEE 802.11aj Agenda for the Week</vt:lpstr>
      <vt:lpstr>IEEE 802.11aj Agenda for the Week</vt:lpstr>
      <vt:lpstr>Approve the meeting minutes</vt:lpstr>
      <vt:lpstr>IEEE 802.11aj Agenda for the Week</vt:lpstr>
      <vt:lpstr> </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sks</cp:lastModifiedBy>
  <cp:revision>3481</cp:revision>
  <cp:lastPrinted>1998-02-10T13:28:06Z</cp:lastPrinted>
  <dcterms:created xsi:type="dcterms:W3CDTF">2007-04-17T18:10:23Z</dcterms:created>
  <dcterms:modified xsi:type="dcterms:W3CDTF">2016-05-18T17:36:27Z</dcterms:modified>
</cp:coreProperties>
</file>