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2" autoAdjust="0"/>
    <p:restoredTop sz="94444"/>
  </p:normalViewPr>
  <p:slideViewPr>
    <p:cSldViewPr>
      <p:cViewPr varScale="1">
        <p:scale>
          <a:sx n="80" d="100"/>
          <a:sy n="80" d="100"/>
        </p:scale>
        <p:origin x="82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802.11-16/487r0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0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2027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P802.1CF D0.0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www.ieee802.org/1/files/private/cf-drafts/d0/802-1cf-d0-0.pdf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Macau meeting, March 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4702324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Review and discussion of contributions on </a:t>
            </a:r>
            <a:r>
              <a:rPr lang="en-US" dirty="0"/>
              <a:t>Access network </a:t>
            </a:r>
            <a:r>
              <a:rPr lang="en-US" dirty="0" smtClean="0"/>
              <a:t>virtualization, </a:t>
            </a:r>
            <a:r>
              <a:rPr lang="en-US" dirty="0"/>
              <a:t>NFV for </a:t>
            </a:r>
            <a:r>
              <a:rPr lang="en-US" dirty="0" err="1"/>
              <a:t>O</a:t>
            </a:r>
            <a:r>
              <a:rPr lang="en-US" dirty="0" err="1" smtClean="0"/>
              <a:t>mniRAN</a:t>
            </a:r>
            <a:r>
              <a:rPr lang="en-US" dirty="0" smtClean="0"/>
              <a:t>, Ethernet </a:t>
            </a:r>
            <a:r>
              <a:rPr lang="en-US" dirty="0"/>
              <a:t>OAM Survey and Introducing </a:t>
            </a:r>
            <a:r>
              <a:rPr lang="en-US" dirty="0" smtClean="0"/>
              <a:t>NMS, </a:t>
            </a:r>
            <a:r>
              <a:rPr lang="en-US" dirty="0"/>
              <a:t>Measurement and Management in IEEE </a:t>
            </a:r>
            <a:r>
              <a:rPr lang="en-US" dirty="0" smtClean="0"/>
              <a:t>802.11, </a:t>
            </a:r>
            <a:r>
              <a:rPr lang="en-US" dirty="0"/>
              <a:t>NRM operational </a:t>
            </a:r>
            <a:r>
              <a:rPr lang="en-US" dirty="0" smtClean="0"/>
              <a:t>arrangements, and </a:t>
            </a:r>
            <a:r>
              <a:rPr lang="en-US" dirty="0"/>
              <a:t>NMS architectural considerations</a:t>
            </a:r>
            <a:endParaRPr lang="en-US" dirty="0" smtClean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Amendment to NRM agreed to reflect NM in the specification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Basic understanding reached on how to address network virtualization and NFV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Text contributions identified for the topics discussed in Macau and for remaining </a:t>
            </a:r>
            <a:r>
              <a:rPr lang="en-US" dirty="0"/>
              <a:t>‘Functional decomposition and description’ </a:t>
            </a:r>
            <a:r>
              <a:rPr lang="en-US" dirty="0" smtClean="0"/>
              <a:t>chapters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Session with 3GPP delegates on LWA/LWIP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Interactive dialog on architectural and functional aspects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Review of P802.1CF project plan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Creation of next revision </a:t>
            </a:r>
            <a:r>
              <a:rPr lang="en-US" dirty="0"/>
              <a:t>(</a:t>
            </a:r>
            <a:r>
              <a:rPr lang="en-US" dirty="0" smtClean="0"/>
              <a:t>Draft P802.1CF-D0.1) after May 2016 meeting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Assumed timeline within current scope: </a:t>
            </a:r>
            <a:r>
              <a:rPr lang="en-US" dirty="0" smtClean="0"/>
              <a:t>content </a:t>
            </a:r>
            <a:r>
              <a:rPr lang="en-US" dirty="0" smtClean="0"/>
              <a:t>roughly complete after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Jul </a:t>
            </a:r>
            <a:r>
              <a:rPr lang="en-US" dirty="0" smtClean="0"/>
              <a:t>2016 plenary, starting LB after Nov 2016, SB Jul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Budapest, May 23-26,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1013"/>
            <a:ext cx="8229600" cy="4693322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Review of text contributions identified in Macau meeting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NRM amendment for NM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Fault discovery and maintenance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Network virtualization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NFV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Review content of D0.0 for necessary modifications due to inclusion of new topics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Further discussions on contributions on open sections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Conference call: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 April 19</a:t>
            </a:r>
            <a:r>
              <a:rPr lang="en-US" baseline="30000" dirty="0" smtClean="0"/>
              <a:t>th</a:t>
            </a:r>
            <a:r>
              <a:rPr lang="en-US" dirty="0" smtClean="0"/>
              <a:t> , 09:30 </a:t>
            </a:r>
            <a:r>
              <a:rPr lang="en-US" dirty="0"/>
              <a:t>AM </a:t>
            </a:r>
            <a:r>
              <a:rPr lang="en-US" dirty="0" smtClean="0"/>
              <a:t>ET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Agenda and dial-in </a:t>
            </a:r>
            <a:r>
              <a:rPr lang="en-US" dirty="0"/>
              <a:t>details on </a:t>
            </a:r>
            <a:r>
              <a:rPr lang="en-US" dirty="0" smtClean="0"/>
              <a:t>802.1 mailing list and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/>
              <a:t>TG Wiki page on </a:t>
            </a:r>
            <a:r>
              <a:rPr lang="en-US" dirty="0" smtClean="0"/>
              <a:t>mentor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Review text of NRM amendment for NM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Review status and issues of other text contributions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Arrangements for Budapest F2F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333</Words>
  <Application>Microsoft Macintosh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Microsoft Word 97 - 2004 Document</vt:lpstr>
      <vt:lpstr>IEEE 802.1 OmniRAN TG Status Report to IEEE 802 WGs</vt:lpstr>
      <vt:lpstr>IEEE 802.1 OmniRAN TG Resources</vt:lpstr>
      <vt:lpstr>OmniRAN TG Achievements Macau meeting, March 14th – 17th  </vt:lpstr>
      <vt:lpstr>Looking forward to next session in  Budapest, May 23-26, 2016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Microsoft Office User</cp:lastModifiedBy>
  <cp:revision>18</cp:revision>
  <cp:lastPrinted>1601-01-01T00:00:00Z</cp:lastPrinted>
  <dcterms:created xsi:type="dcterms:W3CDTF">2014-04-14T10:59:07Z</dcterms:created>
  <dcterms:modified xsi:type="dcterms:W3CDTF">2016-03-17T11:17:56Z</dcterms:modified>
</cp:coreProperties>
</file>