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298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50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802.11-16/0190r0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Joseph Levy (InterDigital)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802.11-16/0190r0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Joseph Levy (InterDigital)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9952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 smtClean="0"/>
              <a:t>March</a:t>
            </a:r>
            <a:r>
              <a:rPr lang="en-US" sz="1800" b="1" dirty="0" smtClean="0"/>
              <a:t> 2016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802.11-16/0485r0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 smtClean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 smtClean="0"/>
              <a:t>	Mark Hamilton</a:t>
            </a:r>
            <a:r>
              <a:rPr lang="en-US" baseline="0" dirty="0" smtClean="0"/>
              <a:t> (Ruckus Wireless)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236-03-0arc-arc-sc-agenda-mar-2016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157827"/>
              </p:ext>
            </p:extLst>
          </p:nvPr>
        </p:nvGraphicFramePr>
        <p:xfrm>
          <a:off x="520700" y="2292350"/>
          <a:ext cx="7662863" cy="266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Document" r:id="rId5" imgW="8267030" imgH="2874253" progId="Word.Document.8">
                  <p:embed/>
                </p:oleObj>
              </mc:Choice>
              <mc:Fallback>
                <p:oleObj name="Document" r:id="rId5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92350"/>
                        <a:ext cx="7662863" cy="2662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March 2016 Meeting in Macao, China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mentor.ieee.org/802.11/dcn/16/11-16-0236-03-0arc-arc-sc-agenda-mar-2016.ppt</a:t>
            </a:r>
            <a:r>
              <a:rPr lang="en-US" b="0" dirty="0" smtClean="0"/>
              <a:t>    </a:t>
            </a:r>
            <a:endParaRPr lang="en-US" b="0" dirty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Discussed </a:t>
            </a:r>
            <a:r>
              <a:rPr lang="en-US" dirty="0"/>
              <a:t>802.11 as a component/5G/IMT-2020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Reviewed presentation with summary of 802.11 mapping to IMT-2020 concepts.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Lengthy discussion.  Guidance was given to representative for 802.11 at the EC SC.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Request to update 802.11/.15 IETF Tutorial and projects is still in process, ARC SC may be asked for off-line review before the April IETF meeting, if time permits.</a:t>
            </a:r>
          </a:p>
          <a:p>
            <a:pPr lvl="1"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MIB </a:t>
            </a:r>
            <a:r>
              <a:rPr lang="en-US" dirty="0"/>
              <a:t>Design Pattern work </a:t>
            </a:r>
            <a:r>
              <a:rPr lang="en-US" dirty="0" smtClean="0"/>
              <a:t>item</a:t>
            </a:r>
          </a:p>
          <a:p>
            <a:pPr lvl="1">
              <a:spcBef>
                <a:spcPts val="0"/>
              </a:spcBef>
            </a:pPr>
            <a:r>
              <a:rPr lang="en-US" b="0" dirty="0" smtClean="0"/>
              <a:t>Discussed.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</a:t>
            </a:r>
            <a:r>
              <a:rPr lang="en-US" b="0" dirty="0" smtClean="0"/>
              <a:t>o real progress recently.  Agreed that with other urgent items clearing off our agenda, we should have more time in May.  Target is to complete a version we can include in the MDR process, out of the May meeting.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Joint </a:t>
            </a:r>
            <a:r>
              <a:rPr lang="en-US" dirty="0"/>
              <a:t>meeting with </a:t>
            </a:r>
            <a:r>
              <a:rPr lang="en-US" dirty="0" err="1"/>
              <a:t>TGaq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 smtClean="0"/>
              <a:t>Reviewed work in </a:t>
            </a:r>
            <a:r>
              <a:rPr lang="en-US" dirty="0" err="1" smtClean="0"/>
              <a:t>TGaq</a:t>
            </a:r>
            <a:r>
              <a:rPr lang="en-US" dirty="0" smtClean="0"/>
              <a:t> on their architecture.  No concerns.  Will continue to monitor/support as needed.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Joint </a:t>
            </a:r>
            <a:r>
              <a:rPr lang="en-US" dirty="0"/>
              <a:t>meeting with </a:t>
            </a:r>
            <a:r>
              <a:rPr lang="en-US" dirty="0" smtClean="0"/>
              <a:t>TGak/802.1</a:t>
            </a:r>
          </a:p>
          <a:p>
            <a:pPr lvl="1">
              <a:spcBef>
                <a:spcPts val="0"/>
              </a:spcBef>
            </a:pPr>
            <a:r>
              <a:rPr lang="en-US" sz="1800" b="0" dirty="0" smtClean="0"/>
              <a:t>Reviewed a presentation on an alternative representation of 802.11’s architecture (and thereby 802.11ak’s architecture).  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No consensus (yet) on this.  Will be continued on a teleconference.</a:t>
            </a:r>
          </a:p>
        </p:txBody>
      </p:sp>
    </p:spTree>
    <p:extLst>
      <p:ext uri="{BB962C8B-B14F-4D97-AF65-F5344CB8AC3E}">
        <p14:creationId xmlns:p14="http://schemas.microsoft.com/office/powerpoint/2010/main" val="231301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teleconference, planned for </a:t>
            </a:r>
            <a:r>
              <a:rPr lang="en-US" sz="3200" dirty="0"/>
              <a:t>March 30, at 12:00/noon (ET) for 1 </a:t>
            </a:r>
            <a:r>
              <a:rPr lang="en-US" sz="3200" dirty="0" smtClean="0"/>
              <a:t>hour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 smtClean="0"/>
              <a:t>May 2016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0918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Two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Update on 802.11 as a component/5G/IMT2020 (monitoring 802 EC SC work)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DS/AP/Portal </a:t>
            </a:r>
            <a:r>
              <a:rPr lang="en-US" sz="2600" dirty="0"/>
              <a:t>architecture </a:t>
            </a:r>
            <a:r>
              <a:rPr lang="en-US" sz="2600" dirty="0" smtClean="0"/>
              <a:t>discussions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 work anticipated: 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Multicast Traffic features of 802.11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802.11/.15 IETF Tutorial and Projects Underway and work of joint interest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One </a:t>
            </a:r>
            <a:r>
              <a:rPr lang="en-US" sz="3000" dirty="0"/>
              <a:t>joint session with </a:t>
            </a:r>
            <a:r>
              <a:rPr lang="en-US" sz="3000" dirty="0" err="1" smtClean="0"/>
              <a:t>TGak</a:t>
            </a:r>
            <a:endParaRPr lang="en-US" sz="30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802.11ak architecture discussions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6065</TotalTime>
  <Words>368</Words>
  <Application>Microsoft Office PowerPoint</Application>
  <PresentationFormat>On-screen Show (4:3)</PresentationFormat>
  <Paragraphs>62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</vt:lpstr>
      <vt:lpstr>Teleconference(s)</vt:lpstr>
      <vt:lpstr>May 2016 Plans</vt:lpstr>
    </vt:vector>
  </TitlesOfParts>
  <Company>Calypso Ventures,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172</cp:revision>
  <cp:lastPrinted>1998-02-10T13:28:06Z</cp:lastPrinted>
  <dcterms:created xsi:type="dcterms:W3CDTF">2009-07-15T16:38:20Z</dcterms:created>
  <dcterms:modified xsi:type="dcterms:W3CDTF">2016-03-17T10:10:04Z</dcterms:modified>
</cp:coreProperties>
</file>