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332" r:id="rId3"/>
    <p:sldId id="441" r:id="rId4"/>
    <p:sldId id="433" r:id="rId5"/>
    <p:sldId id="418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88" d="100"/>
          <a:sy n="88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Jan 2016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282" y="6475413"/>
            <a:ext cx="1410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Andrew Myles (Cisco)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802.11-16/0481r0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Mar 2016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</a:t>
            </a:r>
            <a:br>
              <a:rPr lang="en-GB" dirty="0" smtClean="0"/>
            </a:br>
            <a:r>
              <a:rPr lang="en-GB" dirty="0" smtClean="0"/>
              <a:t>(Mar 2016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2016-03-17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Mar 2016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March 2016 </a:t>
            </a:r>
            <a:r>
              <a:rPr lang="en-GB" sz="3200" dirty="0" smtClean="0"/>
              <a:t>in </a:t>
            </a:r>
            <a:r>
              <a:rPr lang="en-GB" sz="3200" dirty="0" smtClean="0"/>
              <a:t>Macau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92888" cy="1066800"/>
          </a:xfrm>
        </p:spPr>
        <p:txBody>
          <a:bodyPr/>
          <a:lstStyle/>
          <a:p>
            <a:r>
              <a:rPr lang="en-AU" dirty="0" smtClean="0"/>
              <a:t>The SC did not have a great deal of work this week and only one session was required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Reviewed status of PSDO pipeline</a:t>
            </a:r>
          </a:p>
          <a:p>
            <a:pPr lvl="1"/>
            <a:r>
              <a:rPr lang="en-AU" dirty="0"/>
              <a:t>IEEE 802 has pushed </a:t>
            </a:r>
            <a:r>
              <a:rPr lang="en-AU" dirty="0" smtClean="0"/>
              <a:t>18 standards </a:t>
            </a:r>
            <a:r>
              <a:rPr lang="en-AU" dirty="0"/>
              <a:t>completely through the PSDO ratification </a:t>
            </a:r>
            <a:r>
              <a:rPr lang="en-AU" dirty="0" smtClean="0"/>
              <a:t>process</a:t>
            </a:r>
          </a:p>
          <a:p>
            <a:pPr lvl="1"/>
            <a:r>
              <a:rPr lang="en-AU" dirty="0"/>
              <a:t>IEEE 802 has </a:t>
            </a:r>
            <a:r>
              <a:rPr lang="en-AU" dirty="0" smtClean="0"/>
              <a:t>11 standards </a:t>
            </a:r>
            <a:r>
              <a:rPr lang="en-AU" dirty="0" smtClean="0"/>
              <a:t>in or about to go into the PSDO </a:t>
            </a:r>
            <a:r>
              <a:rPr lang="en-AU" dirty="0"/>
              <a:t>ratification </a:t>
            </a:r>
            <a:r>
              <a:rPr lang="en-AU" dirty="0" smtClean="0"/>
              <a:t>process</a:t>
            </a:r>
          </a:p>
          <a:p>
            <a:r>
              <a:rPr lang="en-AU" dirty="0"/>
              <a:t>Reviewed </a:t>
            </a:r>
            <a:r>
              <a:rPr lang="en-AU" dirty="0" smtClean="0"/>
              <a:t>latest PSDO activities</a:t>
            </a:r>
          </a:p>
          <a:p>
            <a:pPr lvl="1"/>
            <a:r>
              <a:rPr lang="en-AU" dirty="0" smtClean="0"/>
              <a:t>802.21 WG is going to start usin</a:t>
            </a:r>
            <a:r>
              <a:rPr lang="en-AU" dirty="0" smtClean="0"/>
              <a:t>g the PSDO process</a:t>
            </a:r>
          </a:p>
          <a:p>
            <a:pPr lvl="1"/>
            <a:r>
              <a:rPr lang="en-AU" dirty="0" smtClean="0"/>
              <a:t>802.15.4 will probably be submitted soon too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Mat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0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92888" cy="1066800"/>
          </a:xfrm>
        </p:spPr>
        <p:txBody>
          <a:bodyPr/>
          <a:lstStyle/>
          <a:p>
            <a:r>
              <a:rPr lang="en-AU" dirty="0" smtClean="0"/>
              <a:t>The SC did not have a great deal of work this week and only one session was required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Reviewed </a:t>
            </a:r>
            <a:r>
              <a:rPr lang="en-AU" dirty="0" smtClean="0"/>
              <a:t>results for </a:t>
            </a:r>
            <a:r>
              <a:rPr lang="en-AU" dirty="0" smtClean="0"/>
              <a:t>SC6 meeting in Mar 2016</a:t>
            </a:r>
          </a:p>
          <a:p>
            <a:pPr lvl="1"/>
            <a:r>
              <a:rPr lang="en-AU" dirty="0" smtClean="0"/>
              <a:t>IEEE 802 </a:t>
            </a:r>
            <a:r>
              <a:rPr lang="en-AU" dirty="0" smtClean="0"/>
              <a:t>did not </a:t>
            </a:r>
            <a:r>
              <a:rPr lang="en-AU" dirty="0" smtClean="0"/>
              <a:t>have any reps</a:t>
            </a:r>
          </a:p>
          <a:p>
            <a:pPr lvl="1"/>
            <a:r>
              <a:rPr lang="en-AU" dirty="0" smtClean="0"/>
              <a:t>IEEE 802 </a:t>
            </a:r>
            <a:r>
              <a:rPr lang="en-AU" dirty="0" smtClean="0"/>
              <a:t>sent status </a:t>
            </a:r>
            <a:r>
              <a:rPr lang="en-AU" dirty="0" smtClean="0"/>
              <a:t>reports for each </a:t>
            </a:r>
            <a:r>
              <a:rPr lang="en-AU" dirty="0" smtClean="0"/>
              <a:t>WG (except 802.21)</a:t>
            </a:r>
          </a:p>
          <a:p>
            <a:pPr lvl="1"/>
            <a:r>
              <a:rPr lang="en-AU" dirty="0" smtClean="0"/>
              <a:t>Participation was light; only 7 NBs</a:t>
            </a:r>
            <a:endParaRPr lang="en-AU" dirty="0" smtClean="0"/>
          </a:p>
          <a:p>
            <a:pPr lvl="1"/>
            <a:r>
              <a:rPr lang="en-AU" dirty="0" smtClean="0"/>
              <a:t>Topics of possible interest </a:t>
            </a:r>
          </a:p>
          <a:p>
            <a:pPr lvl="2"/>
            <a:r>
              <a:rPr lang="en-AU" dirty="0" smtClean="0"/>
              <a:t>While various topics of potential interest were on the agenda, the minutes are not yet available</a:t>
            </a:r>
          </a:p>
          <a:p>
            <a:pPr lvl="2"/>
            <a:r>
              <a:rPr lang="en-AU" dirty="0" smtClean="0"/>
              <a:t>A new SG on Low Power Wide Area networking was agreed; more details will be available when </a:t>
            </a:r>
            <a:r>
              <a:rPr lang="en-AU" dirty="0" err="1" smtClean="0"/>
              <a:t>ToR</a:t>
            </a:r>
            <a:r>
              <a:rPr lang="en-AU" dirty="0" smtClean="0"/>
              <a:t> released</a:t>
            </a:r>
          </a:p>
          <a:p>
            <a:pPr lvl="1"/>
            <a:r>
              <a:rPr lang="en-AU" dirty="0" smtClean="0"/>
              <a:t>SC6 will send IEEE 802 a liaison related to the PSDO process; we will deal with it when it is officially received</a:t>
            </a:r>
          </a:p>
          <a:p>
            <a:pPr lvl="1"/>
            <a:r>
              <a:rPr lang="en-AU" dirty="0" smtClean="0"/>
              <a:t>Next SC6 meeting is in Tunisia in early 2017 </a:t>
            </a:r>
            <a:endParaRPr lang="en-AU" dirty="0" smtClean="0"/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Mar2016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focus in </a:t>
            </a:r>
            <a:r>
              <a:rPr lang="en-AU" dirty="0" smtClean="0"/>
              <a:t>Hawaii on </a:t>
            </a:r>
            <a:r>
              <a:rPr lang="en-AU" dirty="0" smtClean="0"/>
              <a:t>PSDO </a:t>
            </a:r>
            <a:r>
              <a:rPr lang="en-AU" dirty="0" smtClean="0"/>
              <a:t>processes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Continue executing PSDO processes</a:t>
            </a:r>
          </a:p>
          <a:p>
            <a:r>
              <a:rPr lang="en-AU" dirty="0" smtClean="0"/>
              <a:t>Discuss any further material from SC6 </a:t>
            </a:r>
            <a:r>
              <a:rPr lang="en-AU" dirty="0" smtClean="0"/>
              <a:t>meeting results</a:t>
            </a:r>
          </a:p>
          <a:p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20427</TotalTime>
  <Words>300</Words>
  <Application>Microsoft Office PowerPoint</Application>
  <PresentationFormat>On-screen Show (4:3)</PresentationFormat>
  <Paragraphs>48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IEEE 802 JTC1 SC closing report (Mar 2016)</vt:lpstr>
      <vt:lpstr>Abstract</vt:lpstr>
      <vt:lpstr>The SC did not have a great deal of work this week and only one session was required</vt:lpstr>
      <vt:lpstr>The SC did not have a great deal of work this week and only one session was required</vt:lpstr>
      <vt:lpstr>The SC will focus in Hawaii on PSDO processes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</cp:lastModifiedBy>
  <cp:revision>822</cp:revision>
  <cp:lastPrinted>1998-02-10T13:28:06Z</cp:lastPrinted>
  <dcterms:created xsi:type="dcterms:W3CDTF">2004-12-02T14:01:45Z</dcterms:created>
  <dcterms:modified xsi:type="dcterms:W3CDTF">2016-03-17T07:32:38Z</dcterms:modified>
</cp:coreProperties>
</file>