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2" r:id="rId2"/>
    <p:sldId id="273" r:id="rId3"/>
    <p:sldId id="270" r:id="rId4"/>
    <p:sldId id="274" r:id="rId5"/>
    <p:sldId id="27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6715" autoAdjust="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32" y="1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04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5262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2598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85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Sep.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1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51013" y="332601"/>
            <a:ext cx="31675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ct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802.11-16/479r0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91938" cy="276999"/>
          </a:xfrm>
          <a:noFill/>
        </p:spPr>
        <p:txBody>
          <a:bodyPr/>
          <a:lstStyle/>
          <a:p>
            <a:r>
              <a:rPr lang="en-US" dirty="0" smtClean="0"/>
              <a:t>Mar.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Next Generation Positioning</a:t>
            </a:r>
            <a:br>
              <a:rPr lang="en-US" dirty="0" smtClean="0"/>
            </a:br>
            <a:r>
              <a:rPr lang="en-US" dirty="0" smtClean="0"/>
              <a:t>Mar. </a:t>
            </a:r>
            <a:r>
              <a:rPr lang="en-US" dirty="0" smtClean="0"/>
              <a:t>2016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324" y="2207741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2016-03-17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205645"/>
              </p:ext>
            </p:extLst>
          </p:nvPr>
        </p:nvGraphicFramePr>
        <p:xfrm>
          <a:off x="708025" y="3094037"/>
          <a:ext cx="8243888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4" imgW="8620208" imgH="996595" progId="Word.Document.8">
                  <p:embed/>
                </p:oleObj>
              </mc:Choice>
              <mc:Fallback>
                <p:oleObj name="Document" r:id="rId4" imgW="8620208" imgH="9965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3094037"/>
                        <a:ext cx="8243888" cy="944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48443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487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Next Generation Positioning </a:t>
            </a:r>
            <a:r>
              <a:rPr lang="en-US" dirty="0" err="1" smtClean="0"/>
              <a:t>TGaz</a:t>
            </a:r>
            <a:r>
              <a:rPr lang="en-US" dirty="0" smtClean="0"/>
              <a:t> closing report for the </a:t>
            </a:r>
            <a:r>
              <a:rPr lang="en-US" dirty="0" smtClean="0"/>
              <a:t>Macau meeting</a:t>
            </a:r>
            <a:r>
              <a:rPr lang="en-US" dirty="0" smtClean="0"/>
              <a:t>, </a:t>
            </a:r>
            <a:r>
              <a:rPr lang="en-US" dirty="0" smtClean="0"/>
              <a:t>Mar. 2016.</a:t>
            </a:r>
            <a:endParaRPr lang="en-US" dirty="0" smtClean="0"/>
          </a:p>
          <a:p>
            <a:pPr marL="0" algn="just">
              <a:buFontTx/>
              <a:buNone/>
            </a:pPr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91938" cy="276999"/>
          </a:xfrm>
          <a:noFill/>
        </p:spPr>
        <p:txBody>
          <a:bodyPr/>
          <a:lstStyle/>
          <a:p>
            <a:r>
              <a:rPr lang="en-US" dirty="0" smtClean="0"/>
              <a:t>Mar. 2016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173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/>
              <a:t>Work Completed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 marL="609600" indent="-609600"/>
            <a:r>
              <a:rPr lang="en-US" b="0" dirty="0" smtClean="0"/>
              <a:t>Reviewed and approved a working draft Functional Requirement Doc. (FRD).</a:t>
            </a:r>
            <a:endParaRPr lang="en-US" b="0" dirty="0" smtClean="0"/>
          </a:p>
          <a:p>
            <a:pPr marL="609600" indent="-609600"/>
            <a:r>
              <a:rPr lang="en-US" b="0" dirty="0" smtClean="0"/>
              <a:t>Reviewed and approved </a:t>
            </a:r>
            <a:r>
              <a:rPr lang="en-US" b="0" dirty="0" smtClean="0"/>
              <a:t>the Spec. Frame work document template. </a:t>
            </a:r>
          </a:p>
          <a:p>
            <a:pPr marL="609600" indent="-609600"/>
            <a:r>
              <a:rPr lang="en-US" b="0" dirty="0" smtClean="0"/>
              <a:t>Approved a 1</a:t>
            </a:r>
            <a:r>
              <a:rPr lang="en-US" b="0" baseline="30000" dirty="0" smtClean="0"/>
              <a:t>st</a:t>
            </a:r>
            <a:r>
              <a:rPr lang="en-US" b="0" dirty="0" smtClean="0"/>
              <a:t> batch for scalability FR.</a:t>
            </a:r>
          </a:p>
          <a:p>
            <a:pPr marL="609600" indent="-609600"/>
            <a:r>
              <a:rPr lang="en-US" b="0" dirty="0" smtClean="0"/>
              <a:t>Approved a 2</a:t>
            </a:r>
            <a:r>
              <a:rPr lang="en-US" b="0" baseline="30000" dirty="0" smtClean="0"/>
              <a:t>nd</a:t>
            </a:r>
            <a:r>
              <a:rPr lang="en-US" b="0" dirty="0" smtClean="0"/>
              <a:t> batch of 60Ghz FR.</a:t>
            </a:r>
          </a:p>
          <a:p>
            <a:pPr marL="609600" indent="-609600"/>
            <a:r>
              <a:rPr lang="en-US" b="0" dirty="0" smtClean="0"/>
              <a:t>Approved additional 3 use cases followed by a document freeze. </a:t>
            </a:r>
          </a:p>
          <a:p>
            <a:pPr marL="609600" indent="-609600"/>
            <a:endParaRPr lang="en-US" b="0" dirty="0" smtClean="0"/>
          </a:p>
          <a:p>
            <a:pPr marL="609600" indent="-609600"/>
            <a:r>
              <a:rPr lang="en-US" b="0" dirty="0" smtClean="0"/>
              <a:t>Agenda</a:t>
            </a:r>
            <a:r>
              <a:rPr lang="en-US" b="0" dirty="0" smtClean="0"/>
              <a:t>: See </a:t>
            </a:r>
            <a:r>
              <a:rPr lang="en-US" b="0" dirty="0" smtClean="0"/>
              <a:t>11-15/218r5. </a:t>
            </a:r>
            <a:endParaRPr lang="en-US" b="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1938" cy="276999"/>
          </a:xfrm>
          <a:noFill/>
        </p:spPr>
        <p:txBody>
          <a:bodyPr/>
          <a:lstStyle/>
          <a:p>
            <a:r>
              <a:rPr lang="en-US" dirty="0" smtClean="0"/>
              <a:t>Mar.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</a:t>
            </a:r>
            <a:r>
              <a:rPr lang="en-US" dirty="0" smtClean="0"/>
              <a:t>May meeting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4114800"/>
          </a:xfrm>
        </p:spPr>
        <p:txBody>
          <a:bodyPr/>
          <a:lstStyle/>
          <a:p>
            <a:pPr algn="just">
              <a:spcBef>
                <a:spcPts val="1225"/>
              </a:spcBef>
            </a:pPr>
            <a:r>
              <a:rPr lang="en-US" altLang="en-US" dirty="0"/>
              <a:t>Continue on Functional Requirement Document development.</a:t>
            </a:r>
          </a:p>
          <a:p>
            <a:pPr algn="just">
              <a:spcBef>
                <a:spcPts val="1225"/>
              </a:spcBef>
            </a:pPr>
            <a:r>
              <a:rPr lang="en-US" altLang="en-US" dirty="0"/>
              <a:t>Approve initial submissions of technical material towards SFD text where FRD is sufficiently mature. </a:t>
            </a:r>
          </a:p>
          <a:p>
            <a:pPr algn="just">
              <a:spcBef>
                <a:spcPts val="1225"/>
              </a:spcBef>
            </a:pPr>
            <a:r>
              <a:rPr lang="en-US" altLang="en-US" dirty="0"/>
              <a:t>Review technical submissions on channel models, proposed technical approaches etc. </a:t>
            </a:r>
          </a:p>
          <a:p>
            <a:pPr algn="just">
              <a:spcBef>
                <a:spcPts val="1225"/>
              </a:spcBef>
            </a:pPr>
            <a:r>
              <a:rPr lang="en-US" altLang="en-US" dirty="0"/>
              <a:t>Call for submission for the FRD and SFD to be issued post this meeting.</a:t>
            </a:r>
          </a:p>
          <a:p>
            <a:pPr algn="just">
              <a:spcBef>
                <a:spcPts val="1225"/>
              </a:spcBef>
            </a:pPr>
            <a:endParaRPr lang="en-US" altLang="en-US" dirty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1938" cy="276999"/>
          </a:xfrm>
          <a:noFill/>
        </p:spPr>
        <p:txBody>
          <a:bodyPr/>
          <a:lstStyle/>
          <a:p>
            <a:r>
              <a:rPr lang="en-US" dirty="0" smtClean="0"/>
              <a:t>Mar.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5239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en-US" dirty="0"/>
              <a:t>May 4</a:t>
            </a:r>
            <a:r>
              <a:rPr lang="en-US" altLang="en-US" baseline="30000" dirty="0"/>
              <a:t>th</a:t>
            </a:r>
            <a:r>
              <a:rPr lang="en-US" altLang="en-US" dirty="0"/>
              <a:t> 10:00AM ET for 1hr.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b="0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1938" cy="276999"/>
          </a:xfrm>
          <a:noFill/>
        </p:spPr>
        <p:txBody>
          <a:bodyPr/>
          <a:lstStyle/>
          <a:p>
            <a:r>
              <a:rPr lang="en-US" dirty="0" smtClean="0"/>
              <a:t>Mar.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591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17741</TotalTime>
  <Words>255</Words>
  <Application>Microsoft Office PowerPoint</Application>
  <PresentationFormat>On-screen Show (4:3)</PresentationFormat>
  <Paragraphs>54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802-11-PathProtection</vt:lpstr>
      <vt:lpstr>Document</vt:lpstr>
      <vt:lpstr>TGaz Next Generation Positioning Mar. 2016 Closing Report</vt:lpstr>
      <vt:lpstr>Abstract</vt:lpstr>
      <vt:lpstr>Work Completed</vt:lpstr>
      <vt:lpstr>Goals for May meeting</vt:lpstr>
      <vt:lpstr>Teleconference Schedule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</dc:title>
  <dc:creator>Jonathan Segev</dc:creator>
  <cp:keywords>CTPClassification=CTP_PUBLIC:VisualMarkings=</cp:keywords>
  <cp:lastModifiedBy>Segev, Jonathan</cp:lastModifiedBy>
  <cp:revision>180</cp:revision>
  <cp:lastPrinted>1998-02-10T13:28:06Z</cp:lastPrinted>
  <dcterms:created xsi:type="dcterms:W3CDTF">2009-11-09T00:32:22Z</dcterms:created>
  <dcterms:modified xsi:type="dcterms:W3CDTF">2016-03-17T07:39:17Z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4c28affb-7aa4-410b-9b27-962b575e9790</vt:lpwstr>
  </property>
  <property fmtid="{D5CDD505-2E9C-101B-9397-08002B2CF9AE}" pid="3" name="CTP_TimeStamp">
    <vt:lpwstr>2016-03-17 07:39:16Z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