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0" r:id="rId5"/>
    <p:sldId id="282" r:id="rId6"/>
    <p:sldId id="283" r:id="rId7"/>
    <p:sldId id="273" r:id="rId8"/>
    <p:sldId id="27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38" autoAdjust="0"/>
    <p:restoredTop sz="86380" autoAdjust="0"/>
  </p:normalViewPr>
  <p:slideViewPr>
    <p:cSldViewPr>
      <p:cViewPr>
        <p:scale>
          <a:sx n="75" d="100"/>
          <a:sy n="75" d="100"/>
        </p:scale>
        <p:origin x="-21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</a:t>
            </a:r>
            <a:r>
              <a:rPr lang="en-US" sz="1800" b="1" dirty="0" smtClean="0"/>
              <a:t>/0475r0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10-00ax-evaluation-methodology.docx" TargetMode="External"/><Relationship Id="rId4" Type="http://schemas.openxmlformats.org/officeDocument/2006/relationships/hyperlink" Target="https://mentor.ieee.org/802.11/dcn/14/11-14-0980-14-00ax-simulation-scenarios.docx" TargetMode="External"/><Relationship Id="rId5" Type="http://schemas.openxmlformats.org/officeDocument/2006/relationships/hyperlink" Target="https://mentor.ieee.org/802.11/dcn/14/11-14-0882-04-00ax-tgax-channel-model-document.docx" TargetMode="External"/><Relationship Id="rId6" Type="http://schemas.openxmlformats.org/officeDocument/2006/relationships/hyperlink" Target="https://mentor.ieee.org/802.11/dcn/14/11-14-1009-02-00ax-proposed-802-11ax-functional-requirements.do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5/11-15-0132-07-00ax-spec-framework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235-07-00ax-tgax-march-2016-meeting-agenda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024-01-00ax-proposed-draft-specificat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</a:t>
            </a:r>
            <a:r>
              <a:rPr lang="en-US" sz="2000" b="0" dirty="0" smtClean="0"/>
              <a:t>03-17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2016 session.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114800"/>
          </a:xfrm>
        </p:spPr>
        <p:txBody>
          <a:bodyPr/>
          <a:lstStyle/>
          <a:p>
            <a:r>
              <a:rPr lang="en-CA" sz="2000" dirty="0" smtClean="0"/>
              <a:t>Passed a number of affecting aspects of the TG Specification Framework.</a:t>
            </a:r>
          </a:p>
          <a:p>
            <a:pPr lvl="1"/>
            <a:r>
              <a:rPr lang="en-CA" sz="1600" dirty="0" smtClean="0"/>
              <a:t>PHY</a:t>
            </a:r>
          </a:p>
          <a:p>
            <a:pPr lvl="1"/>
            <a:r>
              <a:rPr lang="en-CA" sz="1600" dirty="0" smtClean="0"/>
              <a:t>MAC</a:t>
            </a:r>
          </a:p>
          <a:p>
            <a:pPr lvl="1"/>
            <a:r>
              <a:rPr lang="en-CA" sz="1600" dirty="0" smtClean="0"/>
              <a:t>MU</a:t>
            </a:r>
          </a:p>
          <a:p>
            <a:pPr lvl="1"/>
            <a:r>
              <a:rPr lang="en-CA" sz="1600" dirty="0" smtClean="0"/>
              <a:t>SR</a:t>
            </a:r>
            <a:endParaRPr lang="en-CA" sz="1600" dirty="0" smtClean="0"/>
          </a:p>
          <a:p>
            <a:r>
              <a:rPr lang="en-CA" sz="2000" dirty="0" smtClean="0"/>
              <a:t>Latest approved revisions of the Specification Framework is available at:</a:t>
            </a:r>
          </a:p>
          <a:p>
            <a:pPr lvl="1"/>
            <a:r>
              <a:rPr lang="en-CA" sz="1800" dirty="0" smtClean="0">
                <a:hlinkClick r:id="rId2"/>
              </a:rPr>
              <a:t>https://mentor.ieee.org/802.11/dcn/15/11-15-0132-</a:t>
            </a:r>
            <a:r>
              <a:rPr lang="en-CA" sz="1800" dirty="0" smtClean="0">
                <a:hlinkClick r:id="rId2"/>
              </a:rPr>
              <a:t>15-</a:t>
            </a:r>
            <a:r>
              <a:rPr lang="en-CA" sz="1800" dirty="0" smtClean="0">
                <a:hlinkClick r:id="rId2"/>
              </a:rPr>
              <a:t>00ax-spec-framework.docx</a:t>
            </a:r>
            <a:r>
              <a:rPr lang="en-CA" sz="1800" dirty="0" smtClean="0"/>
              <a:t> </a:t>
            </a:r>
            <a:endParaRPr lang="en-CA" sz="2000" dirty="0" smtClean="0"/>
          </a:p>
          <a:p>
            <a:r>
              <a:rPr lang="en-CA" sz="2000" dirty="0" smtClean="0"/>
              <a:t>Other TG documents</a:t>
            </a:r>
            <a:endParaRPr lang="en-CA" sz="2200" b="0" dirty="0" smtClean="0">
              <a:hlinkClick r:id="rId3"/>
            </a:endParaRPr>
          </a:p>
          <a:p>
            <a:pPr lvl="1"/>
            <a:r>
              <a:rPr lang="en-CA" sz="1800" dirty="0" smtClean="0">
                <a:hlinkClick r:id="rId3"/>
              </a:rPr>
              <a:t>https://mentor.ieee.org/802.11/dcn/14/11-14-0571-11-00ax-evaluation-methodology.docx</a:t>
            </a:r>
            <a:r>
              <a:rPr lang="en-CA" sz="1800" dirty="0" smtClean="0"/>
              <a:t> </a:t>
            </a:r>
          </a:p>
          <a:p>
            <a:pPr lvl="1"/>
            <a:r>
              <a:rPr lang="en-CA" sz="1800" dirty="0" smtClean="0">
                <a:hlinkClick r:id="rId4"/>
              </a:rPr>
              <a:t>https://mentor.ieee.org/802.11/dcn/14/11-14-0980-16-00ax-simulation-scenarios.docx</a:t>
            </a:r>
            <a:r>
              <a:rPr lang="en-CA" sz="1800" dirty="0" smtClean="0"/>
              <a:t> </a:t>
            </a:r>
            <a:endParaRPr lang="en-CA" sz="2000" dirty="0" smtClean="0"/>
          </a:p>
          <a:p>
            <a:pPr lvl="1"/>
            <a:r>
              <a:rPr lang="en-CA" sz="1600" dirty="0" smtClean="0">
                <a:hlinkClick r:id="rId5"/>
              </a:rPr>
              <a:t>https://mentor.ieee.org/802.11/dcn/14/11-14-0882-04-00ax-tgax-channel-model-document.docx</a:t>
            </a:r>
            <a:r>
              <a:rPr lang="en-CA" sz="1600" dirty="0" smtClean="0"/>
              <a:t> </a:t>
            </a:r>
          </a:p>
          <a:p>
            <a:pPr lvl="1"/>
            <a:r>
              <a:rPr lang="en-CA" sz="1600" dirty="0" smtClean="0">
                <a:hlinkClick r:id="rId6"/>
              </a:rPr>
              <a:t>https://mentor.ieee.org/802.11/dcn/14/11-14-1009-02-00ax-proposed-802-11ax-functional-requirements.doc</a:t>
            </a:r>
            <a:r>
              <a:rPr lang="en-CA" sz="1600" dirty="0" smtClean="0"/>
              <a:t> </a:t>
            </a:r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CA" dirty="0" smtClean="0"/>
              <a:t>The TG received over 45 technical submissions.</a:t>
            </a:r>
          </a:p>
          <a:p>
            <a:pPr lvl="1"/>
            <a:r>
              <a:rPr lang="en-CA" dirty="0" smtClean="0"/>
              <a:t>12</a:t>
            </a:r>
            <a:r>
              <a:rPr lang="en-CA" dirty="0" smtClean="0"/>
              <a:t> </a:t>
            </a:r>
            <a:r>
              <a:rPr lang="en-CA" dirty="0" smtClean="0"/>
              <a:t>PHY submissions</a:t>
            </a:r>
          </a:p>
          <a:p>
            <a:pPr lvl="1"/>
            <a:r>
              <a:rPr lang="en-CA" dirty="0" smtClean="0"/>
              <a:t>18 </a:t>
            </a:r>
            <a:r>
              <a:rPr lang="en-CA" dirty="0" smtClean="0"/>
              <a:t>MAC Submissions</a:t>
            </a:r>
          </a:p>
          <a:p>
            <a:pPr lvl="1"/>
            <a:r>
              <a:rPr lang="en-CA" dirty="0" smtClean="0"/>
              <a:t>06 </a:t>
            </a:r>
            <a:r>
              <a:rPr lang="en-CA" dirty="0" smtClean="0"/>
              <a:t>MU Submissions</a:t>
            </a:r>
          </a:p>
          <a:p>
            <a:pPr lvl="1"/>
            <a:r>
              <a:rPr lang="en-CA" dirty="0" smtClean="0"/>
              <a:t>07 </a:t>
            </a:r>
            <a:r>
              <a:rPr lang="en-CA" dirty="0" smtClean="0"/>
              <a:t>SR submissions</a:t>
            </a:r>
          </a:p>
          <a:p>
            <a:pPr lvl="1"/>
            <a:r>
              <a:rPr lang="en-CA" dirty="0" smtClean="0"/>
              <a:t>05 </a:t>
            </a:r>
            <a:r>
              <a:rPr lang="en-CA" dirty="0" smtClean="0"/>
              <a:t>submissions addressing TG issues</a:t>
            </a:r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>
                <a:hlinkClick r:id="rId2"/>
              </a:rPr>
              <a:t>https://mentor.ieee.org/802.11/dcn/16/11-16-0235-07-00ax-tgax-march-2016-meeting-</a:t>
            </a:r>
            <a:r>
              <a:rPr lang="en-CA" dirty="0" smtClean="0">
                <a:hlinkClick r:id="rId2"/>
              </a:rPr>
              <a:t>agenda.pptx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- Draft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CA" dirty="0" smtClean="0"/>
              <a:t>The TG approved revision 0.1 of the draft specification.</a:t>
            </a:r>
          </a:p>
          <a:p>
            <a:endParaRPr lang="en-CA" dirty="0"/>
          </a:p>
          <a:p>
            <a:r>
              <a:rPr lang="en-CA" sz="2000" u="sng" dirty="0" smtClean="0"/>
              <a:t>TG Motion:</a:t>
            </a:r>
          </a:p>
          <a:p>
            <a:r>
              <a:rPr lang="en-US" altLang="zh-CN" sz="2000" dirty="0">
                <a:latin typeface="Times New Roman" charset="0"/>
                <a:ea typeface="MS PGothic" charset="0"/>
              </a:rPr>
              <a:t>Move to accept document 11-16/0024r1 as the TG draft specification D0.1, and start a 21 day comment collection period.</a:t>
            </a:r>
          </a:p>
          <a:p>
            <a:pPr lvl="1"/>
            <a:r>
              <a:rPr lang="en-US" altLang="zh-CN" sz="1800" dirty="0">
                <a:latin typeface="Times New Roman" charset="0"/>
                <a:ea typeface="MS PGothic" charset="0"/>
                <a:hlinkClick r:id="rId2"/>
              </a:rPr>
              <a:t>https://mentor.ieee.org/802.11/dcn/16/11-16-0024-01-00ax-proposed-draft-specification.docx</a:t>
            </a:r>
            <a:r>
              <a:rPr lang="en-US" altLang="zh-CN" sz="1800" dirty="0">
                <a:latin typeface="Times New Roman" charset="0"/>
                <a:ea typeface="MS PGothic" charset="0"/>
              </a:rPr>
              <a:t> </a:t>
            </a:r>
          </a:p>
          <a:p>
            <a:pPr lvl="1"/>
            <a:endParaRPr lang="en-US" altLang="zh-CN" sz="1800" dirty="0">
              <a:latin typeface="Times New Roman" charset="0"/>
              <a:ea typeface="MS PGothic" charset="0"/>
            </a:endParaRPr>
          </a:p>
          <a:p>
            <a:r>
              <a:rPr lang="en-US" altLang="zh-CN" sz="2000" dirty="0">
                <a:latin typeface="Times New Roman" charset="0"/>
                <a:ea typeface="MS PGothic" charset="0"/>
              </a:rPr>
              <a:t>Move: Robert Stacey</a:t>
            </a:r>
          </a:p>
          <a:p>
            <a:r>
              <a:rPr lang="en-US" altLang="zh-CN" sz="2000" dirty="0">
                <a:latin typeface="Times New Roman" charset="0"/>
                <a:ea typeface="MS PGothic" charset="0"/>
              </a:rPr>
              <a:t>Second: Simone Merlin</a:t>
            </a:r>
          </a:p>
          <a:p>
            <a:r>
              <a:rPr lang="en-US" altLang="zh-CN" sz="2000" dirty="0">
                <a:latin typeface="Times New Roman" charset="0"/>
                <a:ea typeface="MS PGothic" charset="0"/>
              </a:rPr>
              <a:t>Y/N/A: 75/0/5</a:t>
            </a:r>
          </a:p>
          <a:p>
            <a:r>
              <a:rPr lang="en-US" altLang="zh-CN" sz="2000" dirty="0">
                <a:latin typeface="Times New Roman" charset="0"/>
                <a:ea typeface="MS PGothic" charset="0"/>
              </a:rPr>
              <a:t>Motion passes</a:t>
            </a:r>
            <a:endParaRPr lang="zh-CN" altLang="en-US" sz="2000" dirty="0">
              <a:latin typeface="Times New Roman" charset="0"/>
              <a:ea typeface="MS PGothic" charset="0"/>
            </a:endParaRP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lang="en-US" dirty="0" smtClean="0"/>
              <a:t>2016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Comment Resolution.</a:t>
            </a:r>
          </a:p>
          <a:p>
            <a:r>
              <a:rPr lang="en-CA" sz="2800" dirty="0" smtClean="0"/>
              <a:t>Technical presentations</a:t>
            </a:r>
          </a:p>
          <a:p>
            <a:r>
              <a:rPr lang="en-CA" sz="2800" dirty="0" smtClean="0"/>
              <a:t>Revisit the timeline based on the number of comments received.</a:t>
            </a:r>
            <a:endParaRPr lang="en-CA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sz="2800" dirty="0">
                <a:latin typeface="Times New Roman" charset="0"/>
                <a:ea typeface="MS PGothic" charset="0"/>
              </a:rPr>
              <a:t>Thursday April 14/28		10:00 – 12:00 ET</a:t>
            </a:r>
          </a:p>
          <a:p>
            <a:r>
              <a:rPr lang="en-US" altLang="zh-CN" sz="2800" dirty="0">
                <a:latin typeface="Times New Roman" charset="0"/>
                <a:ea typeface="MS PGothic" charset="0"/>
              </a:rPr>
              <a:t>Thursday April 21, May 5	</a:t>
            </a:r>
            <a:r>
              <a:rPr lang="en-US" altLang="zh-CN" sz="2800" dirty="0" smtClean="0">
                <a:latin typeface="Times New Roman" charset="0"/>
                <a:ea typeface="MS PGothic" charset="0"/>
              </a:rPr>
              <a:t>20</a:t>
            </a:r>
            <a:r>
              <a:rPr lang="en-US" altLang="zh-CN" sz="2800" dirty="0">
                <a:latin typeface="Times New Roman" charset="0"/>
                <a:ea typeface="MS PGothic" charset="0"/>
              </a:rPr>
              <a:t>:00 – 22:00 ET</a:t>
            </a:r>
            <a:endParaRPr lang="zh-CN" altLang="en-US" sz="2800" dirty="0">
              <a:latin typeface="Times New Roman" charset="0"/>
              <a:ea typeface="MS PGothic" charset="0"/>
            </a:endParaRP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2248</TotalTime>
  <Words>556</Words>
  <Application>Microsoft Macintosh PowerPoint</Application>
  <PresentationFormat>On-screen Show (4:3)</PresentationFormat>
  <Paragraphs>82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TGax March 2016 Closing Report</vt:lpstr>
      <vt:lpstr>Abstract</vt:lpstr>
      <vt:lpstr>Work Completed – TG Documents</vt:lpstr>
      <vt:lpstr>Work Completed – Technical Presentations</vt:lpstr>
      <vt:lpstr>Work Completed - Draft</vt:lpstr>
      <vt:lpstr>May 2016 Goals</vt:lpstr>
      <vt:lpstr>Conference Call Times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 Aboul-Magd</cp:lastModifiedBy>
  <cp:revision>332</cp:revision>
  <cp:lastPrinted>1998-02-10T13:28:06Z</cp:lastPrinted>
  <dcterms:created xsi:type="dcterms:W3CDTF">2008-11-13T20:03:38Z</dcterms:created>
  <dcterms:modified xsi:type="dcterms:W3CDTF">2016-03-17T07:03:54Z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1453412827</vt:lpwstr>
  </property>
</Properties>
</file>