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1" r:id="rId4"/>
    <p:sldId id="264" r:id="rId5"/>
    <p:sldId id="265" r:id="rId6"/>
    <p:sldId id="271" r:id="rId7"/>
    <p:sldId id="27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22" d="100"/>
          <a:sy n="122" d="100"/>
        </p:scale>
        <p:origin x="103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802.11-16/0467r0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46-12-lrlp-lrlp-output-report-draf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/>
              <a:t>March 2016 </a:t>
            </a:r>
            <a:r>
              <a:rPr lang="en-US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Contributions for Output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181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16-11-334r0 	Scenario for LRLP SIG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Stephane </a:t>
            </a:r>
            <a:r>
              <a:rPr lang="en-US" sz="1600" dirty="0"/>
              <a:t>Baron (Canon)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16-11-341r0	Low-power </a:t>
            </a:r>
            <a:r>
              <a:rPr lang="en-US" sz="1600" dirty="0"/>
              <a:t>wake-up receiver follow-up 	</a:t>
            </a:r>
            <a:r>
              <a:rPr lang="en-US" sz="1600" dirty="0" smtClean="0"/>
              <a:t>					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</a:t>
            </a:r>
            <a:r>
              <a:rPr lang="en-US" sz="1600" dirty="0"/>
              <a:t>Park (Intel Corp</a:t>
            </a:r>
            <a:r>
              <a:rPr lang="en-US" sz="1600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16-11-380r0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Requirements and Potential STA Categories 	</a:t>
            </a:r>
            <a:r>
              <a:rPr lang="en-US" sz="1600" dirty="0" smtClean="0"/>
              <a:t>	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  <a:endParaRPr lang="en-US" sz="1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16-11-381r0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Wake-Up Receivers for LRLP 	</a:t>
            </a:r>
            <a:r>
              <a:rPr lang="en-US" sz="1600" dirty="0" smtClean="0"/>
              <a:t>			</a:t>
            </a:r>
            <a:r>
              <a:rPr lang="en-US" sz="1600" dirty="0"/>
              <a:t> </a:t>
            </a:r>
            <a:r>
              <a:rPr lang="en-US" sz="1600" dirty="0" smtClean="0"/>
              <a:t>       </a:t>
            </a:r>
            <a:br>
              <a:rPr lang="en-US" sz="1600" dirty="0" smtClean="0"/>
            </a:br>
            <a:r>
              <a:rPr lang="en-US" sz="1600" dirty="0" smtClean="0"/>
              <a:t>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16-11-402r0</a:t>
            </a:r>
            <a:r>
              <a:rPr lang="en-US" sz="1600" dirty="0"/>
              <a:t>	</a:t>
            </a:r>
            <a:r>
              <a:rPr lang="en-US" sz="1600" dirty="0" smtClean="0"/>
              <a:t>LP </a:t>
            </a:r>
            <a:r>
              <a:rPr lang="en-US" sz="1600" dirty="0"/>
              <a:t>WUR wake-up Packet Identity Considerations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Frank </a:t>
            </a:r>
            <a:r>
              <a:rPr lang="en-US" sz="1600" dirty="0"/>
              <a:t>Hsu (</a:t>
            </a:r>
            <a:r>
              <a:rPr lang="en-US" sz="1600" dirty="0" err="1"/>
              <a:t>MediaTek</a:t>
            </a:r>
            <a:r>
              <a:rPr lang="en-US" sz="1600" dirty="0"/>
              <a:t> Inc</a:t>
            </a:r>
            <a:r>
              <a:rPr lang="en-US" sz="1600" dirty="0" smtClean="0"/>
              <a:t>.)</a:t>
            </a:r>
          </a:p>
          <a:p>
            <a:endParaRPr lang="en-US" sz="1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16-11-417r0	</a:t>
            </a:r>
            <a:r>
              <a:rPr lang="en-US" sz="1600" dirty="0"/>
              <a:t>Considerations on LRLP 	Minho Cheong (</a:t>
            </a:r>
            <a:r>
              <a:rPr lang="en-US" sz="1600" dirty="0" err="1"/>
              <a:t>Newracom</a:t>
            </a:r>
            <a:r>
              <a:rPr lang="en-US" sz="16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16-11-443r0   </a:t>
            </a:r>
            <a:r>
              <a:rPr lang="en-US" sz="1600" dirty="0" smtClean="0"/>
              <a:t>   Addressing </a:t>
            </a:r>
            <a:r>
              <a:rPr lang="en-US" sz="1600" dirty="0"/>
              <a:t>the range and power requirements of indoor use </a:t>
            </a:r>
            <a:r>
              <a:rPr lang="en-US" sz="1600" dirty="0" smtClean="0"/>
              <a:t>cases (Intel)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16-11-444r0    	Introductory Paragraph for LRLP Output </a:t>
            </a:r>
            <a:r>
              <a:rPr lang="en-US" sz="1600" dirty="0" smtClean="0"/>
              <a:t>Document Tim </a:t>
            </a:r>
            <a:r>
              <a:rPr lang="en-US" sz="1600" dirty="0"/>
              <a:t>Godfrey (EPRI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2016: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894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11-15-1446r12 </a:t>
            </a:r>
            <a:r>
              <a:rPr lang="en-US" dirty="0">
                <a:hlinkClick r:id="rId2"/>
              </a:rPr>
              <a:t>	</a:t>
            </a:r>
            <a:r>
              <a:rPr lang="en-US" dirty="0" smtClean="0">
                <a:hlinkClick r:id="rId2"/>
              </a:rPr>
              <a:t>LRLP </a:t>
            </a:r>
            <a:r>
              <a:rPr lang="en-US" dirty="0">
                <a:hlinkClick r:id="rId2"/>
              </a:rPr>
              <a:t>Output Report </a:t>
            </a:r>
            <a:r>
              <a:rPr lang="en-US" dirty="0" smtClean="0">
                <a:hlinkClick r:id="rId2"/>
              </a:rPr>
              <a:t>Draft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Incorporates changes discussed this week</a:t>
            </a:r>
          </a:p>
          <a:p>
            <a:endParaRPr lang="en-US" dirty="0"/>
          </a:p>
          <a:p>
            <a:r>
              <a:rPr lang="en-US" dirty="0"/>
              <a:t>There was lack of consensus and agreement on LRLP direction to proceed to a SG</a:t>
            </a:r>
          </a:p>
          <a:p>
            <a:endParaRPr lang="en-US" dirty="0"/>
          </a:p>
          <a:p>
            <a:r>
              <a:rPr lang="en-US" dirty="0"/>
              <a:t>Recommendation from TIG: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	Extend the TIG for two meetings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	Develop clarity and consensus on </a:t>
            </a:r>
          </a:p>
          <a:p>
            <a:pPr marL="0" indent="0"/>
            <a:r>
              <a:rPr lang="en-US" b="0" dirty="0"/>
              <a:t>		1) key differentiators of LRLP </a:t>
            </a:r>
          </a:p>
          <a:p>
            <a:pPr marL="0" indent="0"/>
            <a:r>
              <a:rPr lang="en-US" b="0" dirty="0"/>
              <a:t>		2) expected scope for SG </a:t>
            </a:r>
          </a:p>
          <a:p>
            <a:pPr marL="0" indent="0"/>
            <a:r>
              <a:rPr lang="en-US" b="0" dirty="0"/>
              <a:t>		3) Technical approaches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r>
              <a:rPr lang="en-US" b="0" dirty="0" smtClean="0"/>
              <a:t>If the TIG is extended, the activities for May 2016 could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Clarify the scope of LRLP</a:t>
            </a:r>
            <a:r>
              <a:rPr lang="en-US" b="0" dirty="0"/>
              <a:t>	</a:t>
            </a:r>
            <a:endParaRPr lang="en-US" b="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Develop list of </a:t>
            </a:r>
            <a:r>
              <a:rPr lang="en-US" b="1" dirty="0" smtClean="0"/>
              <a:t>key differentiators</a:t>
            </a:r>
          </a:p>
          <a:p>
            <a:pPr lvl="2"/>
            <a:r>
              <a:rPr lang="en-US" b="0" dirty="0" smtClean="0"/>
              <a:t>What are the “values” of LRLP?</a:t>
            </a:r>
          </a:p>
          <a:p>
            <a:pPr lvl="2"/>
            <a:r>
              <a:rPr lang="en-US" dirty="0" smtClean="0"/>
              <a:t>What “gaps” does it address in the market that are currently unfilled?</a:t>
            </a:r>
            <a:endParaRPr lang="en-US" b="0" dirty="0" smtClean="0"/>
          </a:p>
          <a:p>
            <a:pPr lvl="2"/>
            <a:r>
              <a:rPr lang="en-US" b="0" dirty="0" smtClean="0"/>
              <a:t>What unique capabilities does LRLP provide that other standards or amendments (e.g. 802.11ah and 802.11ax) do not?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Achieve agreement on </a:t>
            </a:r>
            <a:r>
              <a:rPr lang="en-US" b="1" dirty="0" smtClean="0"/>
              <a:t>key differentiators</a:t>
            </a:r>
            <a:r>
              <a:rPr lang="en-US" b="0" dirty="0" smtClean="0"/>
              <a:t>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Form the basis for the scope of the future amendment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Refine LRLP scope to focus primarily on implementing key differentiators, and less features that may be overlapping other standards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7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provides </a:t>
            </a:r>
            <a:r>
              <a:rPr lang="en-US" b="0" dirty="0"/>
              <a:t>an integrated infrastructure connectivity. </a:t>
            </a:r>
            <a:endParaRPr lang="en-US" b="0" dirty="0" smtClean="0"/>
          </a:p>
          <a:p>
            <a:pPr marL="800100" lvl="2" indent="0"/>
            <a:r>
              <a:rPr lang="en-US" b="0" dirty="0" smtClean="0"/>
              <a:t>I.E. the IoT product with LRLP does not have to provide both ends of the link to the Cloud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enables </a:t>
            </a:r>
            <a:r>
              <a:rPr lang="en-US" b="0" dirty="0"/>
              <a:t>an asymmetrical STA/AP relationship.</a:t>
            </a:r>
          </a:p>
          <a:p>
            <a:pPr marL="400050" lvl="1" indent="0"/>
            <a:r>
              <a:rPr lang="en-US" b="0" dirty="0" smtClean="0"/>
              <a:t>	The </a:t>
            </a:r>
            <a:r>
              <a:rPr lang="en-US" b="0" dirty="0"/>
              <a:t>STA can be simpler, with different </a:t>
            </a:r>
            <a:r>
              <a:rPr lang="en-US" b="0" dirty="0" smtClean="0"/>
              <a:t>RF</a:t>
            </a:r>
          </a:p>
          <a:p>
            <a:pPr marL="400050" lvl="1" indent="0"/>
            <a:r>
              <a:rPr lang="en-US" dirty="0" smtClean="0"/>
              <a:t>Doesn’t have to be – a full function STA can still support LRLP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defines a single PHY and modulation that can be parameterized to optimize for lowest power or longer range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943600"/>
            <a:ext cx="7053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Preliminary list for example – not meant to be complete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7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7770813" cy="1065213"/>
          </a:xfrm>
        </p:spPr>
        <p:txBody>
          <a:bodyPr/>
          <a:lstStyle/>
          <a:p>
            <a:r>
              <a:rPr lang="en-US" dirty="0" smtClean="0"/>
              <a:t>Straw Poll: LRLP Positioning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1" y="1677987"/>
            <a:ext cx="7770813" cy="4494213"/>
          </a:xfrm>
        </p:spPr>
        <p:txBody>
          <a:bodyPr/>
          <a:lstStyle/>
          <a:p>
            <a:r>
              <a:rPr lang="en-US" dirty="0" smtClean="0"/>
              <a:t>Given our current understanding of the use cases and requirements in the output document, </a:t>
            </a:r>
          </a:p>
          <a:p>
            <a:r>
              <a:rPr lang="en-US" dirty="0" smtClean="0"/>
              <a:t>Do you see the LRLP as:</a:t>
            </a:r>
          </a:p>
          <a:p>
            <a:r>
              <a:rPr lang="en-US" dirty="0" smtClean="0"/>
              <a:t>	0) Included into 802.11ax (changing current scope) [Delay 11ax by 6 months?]</a:t>
            </a:r>
            <a:br>
              <a:rPr lang="en-US" dirty="0" smtClean="0"/>
            </a:br>
            <a:r>
              <a:rPr lang="en-US" dirty="0" smtClean="0"/>
              <a:t>1) Concurrent with 802.11ax    (11ax + 1 year)</a:t>
            </a:r>
          </a:p>
          <a:p>
            <a:r>
              <a:rPr lang="en-US" dirty="0" smtClean="0"/>
              <a:t>	2) A “fast follow” after the first generation of 802.11ax  (11ax + 2 or 3 years)   (e.g. WFA 2</a:t>
            </a:r>
            <a:r>
              <a:rPr lang="en-US" baseline="30000" dirty="0" smtClean="0"/>
              <a:t>nd</a:t>
            </a:r>
            <a:r>
              <a:rPr lang="en-US" dirty="0" smtClean="0"/>
              <a:t> wave)</a:t>
            </a:r>
          </a:p>
          <a:p>
            <a:r>
              <a:rPr lang="en-US" dirty="0" smtClean="0"/>
              <a:t>	3) Part of the “next big thing” after 802.11ax  (11ax + 4-5 years)</a:t>
            </a:r>
          </a:p>
          <a:p>
            <a:r>
              <a:rPr lang="en-US" dirty="0" smtClean="0"/>
              <a:t>	4) Not sure or need more information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on </a:t>
            </a:r>
            <a:r>
              <a:rPr lang="en-US" dirty="0" smtClean="0"/>
              <a:t>LRLP TIG </a:t>
            </a:r>
            <a:r>
              <a:rPr lang="en-US" dirty="0"/>
              <a:t>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extension of the LRLP TIG for two </a:t>
            </a:r>
            <a:r>
              <a:rPr lang="en-US" dirty="0" smtClean="0"/>
              <a:t>meetings </a:t>
            </a:r>
            <a:r>
              <a:rPr lang="en-US" dirty="0"/>
              <a:t>to develop consensus, refine the scope, and further develop technical feasibility and approaches.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Y:   52</a:t>
            </a:r>
          </a:p>
          <a:p>
            <a:r>
              <a:rPr lang="en-US" dirty="0" smtClean="0"/>
              <a:t>N:   10</a:t>
            </a:r>
          </a:p>
          <a:p>
            <a:r>
              <a:rPr lang="en-US" dirty="0" smtClean="0"/>
              <a:t>A:   14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34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892</TotalTime>
  <Words>227</Words>
  <Application>Microsoft Office PowerPoint</Application>
  <PresentationFormat>On-screen Show (4:3)</PresentationFormat>
  <Paragraphs>81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IEEE 802.11 LRLP TIG March 2016 Closing Report</vt:lpstr>
      <vt:lpstr>March Contributions for Output Document</vt:lpstr>
      <vt:lpstr>March 2016: Status</vt:lpstr>
      <vt:lpstr>Next Steps</vt:lpstr>
      <vt:lpstr>Examples of key differentiators</vt:lpstr>
      <vt:lpstr>Straw Poll: LRLP Positioning</vt:lpstr>
      <vt:lpstr>Straw Poll on LRLP TIG Extension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49</cp:revision>
  <cp:lastPrinted>1601-01-01T00:00:00Z</cp:lastPrinted>
  <dcterms:created xsi:type="dcterms:W3CDTF">2016-02-08T13:08:28Z</dcterms:created>
  <dcterms:modified xsi:type="dcterms:W3CDTF">2016-03-17T06:15:10Z</dcterms:modified>
</cp:coreProperties>
</file>